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81" r:id="rId7"/>
    <p:sldId id="273" r:id="rId8"/>
    <p:sldId id="274" r:id="rId9"/>
    <p:sldId id="261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259" autoAdjust="0"/>
  </p:normalViewPr>
  <p:slideViewPr>
    <p:cSldViewPr snapToGrid="0">
      <p:cViewPr>
        <p:scale>
          <a:sx n="69" d="100"/>
          <a:sy n="69" d="100"/>
        </p:scale>
        <p:origin x="2208" y="5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y Mohan" userId="S::stacy.mohan@niwa.co.nz::6086f4df-27bd-46cf-aff6-c633e53b4b09" providerId="AD" clId="Web-{550ECBA7-2D2D-5022-0411-2B3C3892588E}"/>
    <pc:docChg chg="modSld">
      <pc:chgData name="Stacy Mohan" userId="S::stacy.mohan@niwa.co.nz::6086f4df-27bd-46cf-aff6-c633e53b4b09" providerId="AD" clId="Web-{550ECBA7-2D2D-5022-0411-2B3C3892588E}" dt="2020-08-27T02:47:53" v="61" actId="14100"/>
      <pc:docMkLst>
        <pc:docMk/>
      </pc:docMkLst>
      <pc:sldChg chg="modSp">
        <pc:chgData name="Stacy Mohan" userId="S::stacy.mohan@niwa.co.nz::6086f4df-27bd-46cf-aff6-c633e53b4b09" providerId="AD" clId="Web-{550ECBA7-2D2D-5022-0411-2B3C3892588E}" dt="2020-08-27T02:41:21.085" v="4" actId="20577"/>
        <pc:sldMkLst>
          <pc:docMk/>
          <pc:sldMk cId="4182844858" sldId="258"/>
        </pc:sldMkLst>
        <pc:spChg chg="mod">
          <ac:chgData name="Stacy Mohan" userId="S::stacy.mohan@niwa.co.nz::6086f4df-27bd-46cf-aff6-c633e53b4b09" providerId="AD" clId="Web-{550ECBA7-2D2D-5022-0411-2B3C3892588E}" dt="2020-08-27T02:41:21.085" v="4" actId="20577"/>
          <ac:spMkLst>
            <pc:docMk/>
            <pc:sldMk cId="4182844858" sldId="258"/>
            <ac:spMk id="3" creationId="{D0E2EB74-C980-4FFA-83BC-3659D87039F8}"/>
          </ac:spMkLst>
        </pc:spChg>
      </pc:sldChg>
      <pc:sldChg chg="modSp">
        <pc:chgData name="Stacy Mohan" userId="S::stacy.mohan@niwa.co.nz::6086f4df-27bd-46cf-aff6-c633e53b4b09" providerId="AD" clId="Web-{550ECBA7-2D2D-5022-0411-2B3C3892588E}" dt="2020-08-27T02:42:48.321" v="28" actId="20577"/>
        <pc:sldMkLst>
          <pc:docMk/>
          <pc:sldMk cId="3176748994" sldId="261"/>
        </pc:sldMkLst>
        <pc:spChg chg="mod">
          <ac:chgData name="Stacy Mohan" userId="S::stacy.mohan@niwa.co.nz::6086f4df-27bd-46cf-aff6-c633e53b4b09" providerId="AD" clId="Web-{550ECBA7-2D2D-5022-0411-2B3C3892588E}" dt="2020-08-27T02:42:48.321" v="28" actId="20577"/>
          <ac:spMkLst>
            <pc:docMk/>
            <pc:sldMk cId="3176748994" sldId="261"/>
            <ac:spMk id="3" creationId="{11F70784-6301-4E83-83B8-FFDD234A293F}"/>
          </ac:spMkLst>
        </pc:spChg>
      </pc:sldChg>
      <pc:sldChg chg="modSp">
        <pc:chgData name="Stacy Mohan" userId="S::stacy.mohan@niwa.co.nz::6086f4df-27bd-46cf-aff6-c633e53b4b09" providerId="AD" clId="Web-{550ECBA7-2D2D-5022-0411-2B3C3892588E}" dt="2020-08-27T02:42:59.915" v="32" actId="20577"/>
        <pc:sldMkLst>
          <pc:docMk/>
          <pc:sldMk cId="1474216988" sldId="273"/>
        </pc:sldMkLst>
        <pc:spChg chg="mod">
          <ac:chgData name="Stacy Mohan" userId="S::stacy.mohan@niwa.co.nz::6086f4df-27bd-46cf-aff6-c633e53b4b09" providerId="AD" clId="Web-{550ECBA7-2D2D-5022-0411-2B3C3892588E}" dt="2020-08-27T02:42:59.915" v="32" actId="20577"/>
          <ac:spMkLst>
            <pc:docMk/>
            <pc:sldMk cId="1474216988" sldId="273"/>
            <ac:spMk id="3" creationId="{D0E2EB74-C980-4FFA-83BC-3659D87039F8}"/>
          </ac:spMkLst>
        </pc:spChg>
      </pc:sldChg>
      <pc:sldChg chg="modSp">
        <pc:chgData name="Stacy Mohan" userId="S::stacy.mohan@niwa.co.nz::6086f4df-27bd-46cf-aff6-c633e53b4b09" providerId="AD" clId="Web-{550ECBA7-2D2D-5022-0411-2B3C3892588E}" dt="2020-08-27T02:47:00.265" v="49" actId="1076"/>
        <pc:sldMkLst>
          <pc:docMk/>
          <pc:sldMk cId="2168793190" sldId="276"/>
        </pc:sldMkLst>
        <pc:picChg chg="mod">
          <ac:chgData name="Stacy Mohan" userId="S::stacy.mohan@niwa.co.nz::6086f4df-27bd-46cf-aff6-c633e53b4b09" providerId="AD" clId="Web-{550ECBA7-2D2D-5022-0411-2B3C3892588E}" dt="2020-08-27T02:47:00.265" v="49" actId="1076"/>
          <ac:picMkLst>
            <pc:docMk/>
            <pc:sldMk cId="2168793190" sldId="276"/>
            <ac:picMk id="9" creationId="{48C2E927-C1FB-4832-8A11-34DB3CDB97B0}"/>
          </ac:picMkLst>
        </pc:picChg>
        <pc:picChg chg="mod ord">
          <ac:chgData name="Stacy Mohan" userId="S::stacy.mohan@niwa.co.nz::6086f4df-27bd-46cf-aff6-c633e53b4b09" providerId="AD" clId="Web-{550ECBA7-2D2D-5022-0411-2B3C3892588E}" dt="2020-08-27T02:46:55.093" v="48"/>
          <ac:picMkLst>
            <pc:docMk/>
            <pc:sldMk cId="2168793190" sldId="276"/>
            <ac:picMk id="10" creationId="{18817831-B374-435D-A946-EE2A873C3C13}"/>
          </ac:picMkLst>
        </pc:picChg>
      </pc:sldChg>
      <pc:sldChg chg="modSp">
        <pc:chgData name="Stacy Mohan" userId="S::stacy.mohan@niwa.co.nz::6086f4df-27bd-46cf-aff6-c633e53b4b09" providerId="AD" clId="Web-{550ECBA7-2D2D-5022-0411-2B3C3892588E}" dt="2020-08-27T02:46:30.217" v="42" actId="1076"/>
        <pc:sldMkLst>
          <pc:docMk/>
          <pc:sldMk cId="2346644578" sldId="277"/>
        </pc:sldMkLst>
        <pc:picChg chg="mod">
          <ac:chgData name="Stacy Mohan" userId="S::stacy.mohan@niwa.co.nz::6086f4df-27bd-46cf-aff6-c633e53b4b09" providerId="AD" clId="Web-{550ECBA7-2D2D-5022-0411-2B3C3892588E}" dt="2020-08-27T02:46:12.029" v="38" actId="1076"/>
          <ac:picMkLst>
            <pc:docMk/>
            <pc:sldMk cId="2346644578" sldId="277"/>
            <ac:picMk id="3" creationId="{76DBAD8A-4944-4196-986B-2A4EEAE6EDE0}"/>
          </ac:picMkLst>
        </pc:picChg>
        <pc:picChg chg="mod">
          <ac:chgData name="Stacy Mohan" userId="S::stacy.mohan@niwa.co.nz::6086f4df-27bd-46cf-aff6-c633e53b4b09" providerId="AD" clId="Web-{550ECBA7-2D2D-5022-0411-2B3C3892588E}" dt="2020-08-27T02:46:30.217" v="42" actId="1076"/>
          <ac:picMkLst>
            <pc:docMk/>
            <pc:sldMk cId="2346644578" sldId="277"/>
            <ac:picMk id="4" creationId="{721D1CC4-2666-4850-A600-889A1483540F}"/>
          </ac:picMkLst>
        </pc:picChg>
      </pc:sldChg>
      <pc:sldChg chg="modSp">
        <pc:chgData name="Stacy Mohan" userId="S::stacy.mohan@niwa.co.nz::6086f4df-27bd-46cf-aff6-c633e53b4b09" providerId="AD" clId="Web-{550ECBA7-2D2D-5022-0411-2B3C3892588E}" dt="2020-08-27T02:47:44.703" v="58" actId="1076"/>
        <pc:sldMkLst>
          <pc:docMk/>
          <pc:sldMk cId="1056665714" sldId="278"/>
        </pc:sldMkLst>
        <pc:picChg chg="mod">
          <ac:chgData name="Stacy Mohan" userId="S::stacy.mohan@niwa.co.nz::6086f4df-27bd-46cf-aff6-c633e53b4b09" providerId="AD" clId="Web-{550ECBA7-2D2D-5022-0411-2B3C3892588E}" dt="2020-08-27T02:47:33.218" v="54" actId="14100"/>
          <ac:picMkLst>
            <pc:docMk/>
            <pc:sldMk cId="1056665714" sldId="278"/>
            <ac:picMk id="5" creationId="{43C41C0E-C7D4-420F-8521-FF7B8A39742B}"/>
          </ac:picMkLst>
        </pc:picChg>
        <pc:picChg chg="mod">
          <ac:chgData name="Stacy Mohan" userId="S::stacy.mohan@niwa.co.nz::6086f4df-27bd-46cf-aff6-c633e53b4b09" providerId="AD" clId="Web-{550ECBA7-2D2D-5022-0411-2B3C3892588E}" dt="2020-08-27T02:47:44.703" v="58" actId="1076"/>
          <ac:picMkLst>
            <pc:docMk/>
            <pc:sldMk cId="1056665714" sldId="278"/>
            <ac:picMk id="6" creationId="{0690F7C9-A4DD-4711-8B17-B63EBB5BBFFB}"/>
          </ac:picMkLst>
        </pc:picChg>
      </pc:sldChg>
      <pc:sldChg chg="modSp">
        <pc:chgData name="Stacy Mohan" userId="S::stacy.mohan@niwa.co.nz::6086f4df-27bd-46cf-aff6-c633e53b4b09" providerId="AD" clId="Web-{550ECBA7-2D2D-5022-0411-2B3C3892588E}" dt="2020-08-27T02:47:53" v="61" actId="14100"/>
        <pc:sldMkLst>
          <pc:docMk/>
          <pc:sldMk cId="2903941079" sldId="279"/>
        </pc:sldMkLst>
        <pc:picChg chg="mod">
          <ac:chgData name="Stacy Mohan" userId="S::stacy.mohan@niwa.co.nz::6086f4df-27bd-46cf-aff6-c633e53b4b09" providerId="AD" clId="Web-{550ECBA7-2D2D-5022-0411-2B3C3892588E}" dt="2020-08-27T02:47:53" v="61" actId="14100"/>
          <ac:picMkLst>
            <pc:docMk/>
            <pc:sldMk cId="2903941079" sldId="279"/>
            <ac:picMk id="3" creationId="{01B119E6-2452-45B1-AB45-7D6827DF9F7D}"/>
          </ac:picMkLst>
        </pc:picChg>
      </pc:sldChg>
      <pc:sldChg chg="modSp">
        <pc:chgData name="Stacy Mohan" userId="S::stacy.mohan@niwa.co.nz::6086f4df-27bd-46cf-aff6-c633e53b4b09" providerId="AD" clId="Web-{550ECBA7-2D2D-5022-0411-2B3C3892588E}" dt="2020-08-27T02:42:00.555" v="7" actId="20577"/>
        <pc:sldMkLst>
          <pc:docMk/>
          <pc:sldMk cId="2249645883" sldId="281"/>
        </pc:sldMkLst>
        <pc:spChg chg="mod">
          <ac:chgData name="Stacy Mohan" userId="S::stacy.mohan@niwa.co.nz::6086f4df-27bd-46cf-aff6-c633e53b4b09" providerId="AD" clId="Web-{550ECBA7-2D2D-5022-0411-2B3C3892588E}" dt="2020-08-27T02:42:00.555" v="7" actId="20577"/>
          <ac:spMkLst>
            <pc:docMk/>
            <pc:sldMk cId="2249645883" sldId="281"/>
            <ac:spMk id="3" creationId="{D0E2EB74-C980-4FFA-83BC-3659D87039F8}"/>
          </ac:spMkLst>
        </pc:spChg>
      </pc:sldChg>
    </pc:docChg>
  </pc:docChgLst>
  <pc:docChgLst>
    <pc:chgData name="Petra Pearce" userId="7030ef64-b6ad-421f-a0a7-586fe773fc0b" providerId="ADAL" clId="{E00B2028-5A25-4FBD-9FB9-7EB8DC74A345}"/>
    <pc:docChg chg="undo custSel modSld">
      <pc:chgData name="Petra Pearce" userId="7030ef64-b6ad-421f-a0a7-586fe773fc0b" providerId="ADAL" clId="{E00B2028-5A25-4FBD-9FB9-7EB8DC74A345}" dt="2020-09-03T02:27:12.006" v="56" actId="948"/>
      <pc:docMkLst>
        <pc:docMk/>
      </pc:docMkLst>
      <pc:sldChg chg="modSp">
        <pc:chgData name="Petra Pearce" userId="7030ef64-b6ad-421f-a0a7-586fe773fc0b" providerId="ADAL" clId="{E00B2028-5A25-4FBD-9FB9-7EB8DC74A345}" dt="2020-09-03T02:27:12.006" v="56" actId="948"/>
        <pc:sldMkLst>
          <pc:docMk/>
          <pc:sldMk cId="1267035526" sldId="280"/>
        </pc:sldMkLst>
        <pc:spChg chg="mod">
          <ac:chgData name="Petra Pearce" userId="7030ef64-b6ad-421f-a0a7-586fe773fc0b" providerId="ADAL" clId="{E00B2028-5A25-4FBD-9FB9-7EB8DC74A345}" dt="2020-09-03T02:27:12.006" v="56" actId="948"/>
          <ac:spMkLst>
            <pc:docMk/>
            <pc:sldMk cId="1267035526" sldId="280"/>
            <ac:spMk id="3" creationId="{2AFF8B6A-83C6-41C3-9808-83AAA76A5A57}"/>
          </ac:spMkLst>
        </pc:spChg>
      </pc:sldChg>
    </pc:docChg>
  </pc:docChgLst>
  <pc:docChgLst>
    <pc:chgData name="Petra Pearce" userId="7030ef64-b6ad-421f-a0a7-586fe773fc0b" providerId="ADAL" clId="{6C6EBFC2-5A25-4B73-A745-7B729C0D7723}"/>
    <pc:docChg chg="undo custSel addSld delSld modSld">
      <pc:chgData name="Petra Pearce" userId="7030ef64-b6ad-421f-a0a7-586fe773fc0b" providerId="ADAL" clId="{6C6EBFC2-5A25-4B73-A745-7B729C0D7723}" dt="2020-08-18T20:22:33.798" v="308" actId="20577"/>
      <pc:docMkLst>
        <pc:docMk/>
      </pc:docMkLst>
      <pc:sldChg chg="modSp">
        <pc:chgData name="Petra Pearce" userId="7030ef64-b6ad-421f-a0a7-586fe773fc0b" providerId="ADAL" clId="{6C6EBFC2-5A25-4B73-A745-7B729C0D7723}" dt="2020-08-18T04:15:31.990" v="0"/>
        <pc:sldMkLst>
          <pc:docMk/>
          <pc:sldMk cId="2806106126" sldId="257"/>
        </pc:sldMkLst>
        <pc:spChg chg="mod">
          <ac:chgData name="Petra Pearce" userId="7030ef64-b6ad-421f-a0a7-586fe773fc0b" providerId="ADAL" clId="{6C6EBFC2-5A25-4B73-A745-7B729C0D7723}" dt="2020-08-18T04:15:31.990" v="0"/>
          <ac:spMkLst>
            <pc:docMk/>
            <pc:sldMk cId="2806106126" sldId="257"/>
            <ac:spMk id="2" creationId="{00000000-0000-0000-0000-000000000000}"/>
          </ac:spMkLst>
        </pc:spChg>
      </pc:sldChg>
      <pc:sldChg chg="addSp modSp">
        <pc:chgData name="Petra Pearce" userId="7030ef64-b6ad-421f-a0a7-586fe773fc0b" providerId="ADAL" clId="{6C6EBFC2-5A25-4B73-A745-7B729C0D7723}" dt="2020-08-18T20:21:59.417" v="305" actId="1076"/>
        <pc:sldMkLst>
          <pc:docMk/>
          <pc:sldMk cId="4182844858" sldId="258"/>
        </pc:sldMkLst>
        <pc:spChg chg="mod">
          <ac:chgData name="Petra Pearce" userId="7030ef64-b6ad-421f-a0a7-586fe773fc0b" providerId="ADAL" clId="{6C6EBFC2-5A25-4B73-A745-7B729C0D7723}" dt="2020-08-18T20:21:55.472" v="303" actId="1076"/>
          <ac:spMkLst>
            <pc:docMk/>
            <pc:sldMk cId="4182844858" sldId="258"/>
            <ac:spMk id="3" creationId="{D0E2EB74-C980-4FFA-83BC-3659D87039F8}"/>
          </ac:spMkLst>
        </pc:spChg>
        <pc:spChg chg="add mod">
          <ac:chgData name="Petra Pearce" userId="7030ef64-b6ad-421f-a0a7-586fe773fc0b" providerId="ADAL" clId="{6C6EBFC2-5A25-4B73-A745-7B729C0D7723}" dt="2020-08-18T20:21:57.618" v="304" actId="1076"/>
          <ac:spMkLst>
            <pc:docMk/>
            <pc:sldMk cId="4182844858" sldId="258"/>
            <ac:spMk id="4" creationId="{C90A75AA-CA97-4610-8DA9-6627FE29B604}"/>
          </ac:spMkLst>
        </pc:spChg>
        <pc:picChg chg="add mod">
          <ac:chgData name="Petra Pearce" userId="7030ef64-b6ad-421f-a0a7-586fe773fc0b" providerId="ADAL" clId="{6C6EBFC2-5A25-4B73-A745-7B729C0D7723}" dt="2020-08-18T20:21:59.417" v="305" actId="1076"/>
          <ac:picMkLst>
            <pc:docMk/>
            <pc:sldMk cId="4182844858" sldId="258"/>
            <ac:picMk id="5" creationId="{EFCECAB0-49BC-4A9E-A0DC-B2D5D4A2C651}"/>
          </ac:picMkLst>
        </pc:picChg>
      </pc:sldChg>
      <pc:sldChg chg="addSp delSp modSp">
        <pc:chgData name="Petra Pearce" userId="7030ef64-b6ad-421f-a0a7-586fe773fc0b" providerId="ADAL" clId="{6C6EBFC2-5A25-4B73-A745-7B729C0D7723}" dt="2020-08-18T04:24:08.084" v="109" actId="27636"/>
        <pc:sldMkLst>
          <pc:docMk/>
          <pc:sldMk cId="3176748994" sldId="261"/>
        </pc:sldMkLst>
        <pc:spChg chg="mod">
          <ac:chgData name="Petra Pearce" userId="7030ef64-b6ad-421f-a0a7-586fe773fc0b" providerId="ADAL" clId="{6C6EBFC2-5A25-4B73-A745-7B729C0D7723}" dt="2020-08-18T04:21:33.653" v="91" actId="20577"/>
          <ac:spMkLst>
            <pc:docMk/>
            <pc:sldMk cId="3176748994" sldId="261"/>
            <ac:spMk id="2" creationId="{943B2125-1B6E-4B15-92C8-0D739FD39976}"/>
          </ac:spMkLst>
        </pc:spChg>
        <pc:spChg chg="mod">
          <ac:chgData name="Petra Pearce" userId="7030ef64-b6ad-421f-a0a7-586fe773fc0b" providerId="ADAL" clId="{6C6EBFC2-5A25-4B73-A745-7B729C0D7723}" dt="2020-08-18T04:24:08.084" v="109" actId="27636"/>
          <ac:spMkLst>
            <pc:docMk/>
            <pc:sldMk cId="3176748994" sldId="261"/>
            <ac:spMk id="3" creationId="{11F70784-6301-4E83-83B8-FFDD234A293F}"/>
          </ac:spMkLst>
        </pc:spChg>
        <pc:spChg chg="del">
          <ac:chgData name="Petra Pearce" userId="7030ef64-b6ad-421f-a0a7-586fe773fc0b" providerId="ADAL" clId="{6C6EBFC2-5A25-4B73-A745-7B729C0D7723}" dt="2020-08-18T04:23:56.201" v="105" actId="478"/>
          <ac:spMkLst>
            <pc:docMk/>
            <pc:sldMk cId="3176748994" sldId="261"/>
            <ac:spMk id="17" creationId="{715012B4-D4E8-4676-A9E9-C7FCC4187A8F}"/>
          </ac:spMkLst>
        </pc:spChg>
        <pc:spChg chg="del">
          <ac:chgData name="Petra Pearce" userId="7030ef64-b6ad-421f-a0a7-586fe773fc0b" providerId="ADAL" clId="{6C6EBFC2-5A25-4B73-A745-7B729C0D7723}" dt="2020-08-18T04:21:52.243" v="100" actId="478"/>
          <ac:spMkLst>
            <pc:docMk/>
            <pc:sldMk cId="3176748994" sldId="261"/>
            <ac:spMk id="18" creationId="{692615B2-4F60-4B49-B2E1-C850C5127685}"/>
          </ac:spMkLst>
        </pc:spChg>
        <pc:picChg chg="del">
          <ac:chgData name="Petra Pearce" userId="7030ef64-b6ad-421f-a0a7-586fe773fc0b" providerId="ADAL" clId="{6C6EBFC2-5A25-4B73-A745-7B729C0D7723}" dt="2020-08-18T04:21:50.821" v="99" actId="478"/>
          <ac:picMkLst>
            <pc:docMk/>
            <pc:sldMk cId="3176748994" sldId="261"/>
            <ac:picMk id="4102" creationId="{909BF40C-8EDD-4C94-A469-22A825424363}"/>
          </ac:picMkLst>
        </pc:picChg>
        <pc:picChg chg="add mod">
          <ac:chgData name="Petra Pearce" userId="7030ef64-b6ad-421f-a0a7-586fe773fc0b" providerId="ADAL" clId="{6C6EBFC2-5A25-4B73-A745-7B729C0D7723}" dt="2020-08-18T04:23:54.495" v="104" actId="1076"/>
          <ac:picMkLst>
            <pc:docMk/>
            <pc:sldMk cId="3176748994" sldId="261"/>
            <ac:picMk id="6146" creationId="{74D3F3A7-B05C-4F12-824E-0F317ABA7EDD}"/>
          </ac:picMkLst>
        </pc:picChg>
      </pc:sldChg>
      <pc:sldChg chg="del">
        <pc:chgData name="Petra Pearce" userId="7030ef64-b6ad-421f-a0a7-586fe773fc0b" providerId="ADAL" clId="{6C6EBFC2-5A25-4B73-A745-7B729C0D7723}" dt="2020-08-18T04:24:19.865" v="111" actId="2696"/>
        <pc:sldMkLst>
          <pc:docMk/>
          <pc:sldMk cId="2160207030" sldId="264"/>
        </pc:sldMkLst>
      </pc:sldChg>
      <pc:sldChg chg="del">
        <pc:chgData name="Petra Pearce" userId="7030ef64-b6ad-421f-a0a7-586fe773fc0b" providerId="ADAL" clId="{6C6EBFC2-5A25-4B73-A745-7B729C0D7723}" dt="2020-08-18T04:24:20.356" v="112" actId="2696"/>
        <pc:sldMkLst>
          <pc:docMk/>
          <pc:sldMk cId="4262154642" sldId="265"/>
        </pc:sldMkLst>
      </pc:sldChg>
      <pc:sldChg chg="del">
        <pc:chgData name="Petra Pearce" userId="7030ef64-b6ad-421f-a0a7-586fe773fc0b" providerId="ADAL" clId="{6C6EBFC2-5A25-4B73-A745-7B729C0D7723}" dt="2020-08-18T04:24:20.754" v="113" actId="2696"/>
        <pc:sldMkLst>
          <pc:docMk/>
          <pc:sldMk cId="2848107821" sldId="266"/>
        </pc:sldMkLst>
      </pc:sldChg>
      <pc:sldChg chg="del">
        <pc:chgData name="Petra Pearce" userId="7030ef64-b6ad-421f-a0a7-586fe773fc0b" providerId="ADAL" clId="{6C6EBFC2-5A25-4B73-A745-7B729C0D7723}" dt="2020-08-18T04:24:21.329" v="114" actId="2696"/>
        <pc:sldMkLst>
          <pc:docMk/>
          <pc:sldMk cId="3132748975" sldId="267"/>
        </pc:sldMkLst>
      </pc:sldChg>
      <pc:sldChg chg="del">
        <pc:chgData name="Petra Pearce" userId="7030ef64-b6ad-421f-a0a7-586fe773fc0b" providerId="ADAL" clId="{6C6EBFC2-5A25-4B73-A745-7B729C0D7723}" dt="2020-08-18T04:24:21.865" v="115" actId="2696"/>
        <pc:sldMkLst>
          <pc:docMk/>
          <pc:sldMk cId="2344294747" sldId="268"/>
        </pc:sldMkLst>
      </pc:sldChg>
      <pc:sldChg chg="del">
        <pc:chgData name="Petra Pearce" userId="7030ef64-b6ad-421f-a0a7-586fe773fc0b" providerId="ADAL" clId="{6C6EBFC2-5A25-4B73-A745-7B729C0D7723}" dt="2020-08-18T04:24:22.501" v="116" actId="2696"/>
        <pc:sldMkLst>
          <pc:docMk/>
          <pc:sldMk cId="478104014" sldId="272"/>
        </pc:sldMkLst>
      </pc:sldChg>
      <pc:sldChg chg="addSp modSp add">
        <pc:chgData name="Petra Pearce" userId="7030ef64-b6ad-421f-a0a7-586fe773fc0b" providerId="ADAL" clId="{6C6EBFC2-5A25-4B73-A745-7B729C0D7723}" dt="2020-08-18T20:22:04.211" v="306" actId="1076"/>
        <pc:sldMkLst>
          <pc:docMk/>
          <pc:sldMk cId="1474216988" sldId="273"/>
        </pc:sldMkLst>
        <pc:spChg chg="mod">
          <ac:chgData name="Petra Pearce" userId="7030ef64-b6ad-421f-a0a7-586fe773fc0b" providerId="ADAL" clId="{6C6EBFC2-5A25-4B73-A745-7B729C0D7723}" dt="2020-08-18T04:19:26.056" v="61" actId="14100"/>
          <ac:spMkLst>
            <pc:docMk/>
            <pc:sldMk cId="1474216988" sldId="273"/>
            <ac:spMk id="3" creationId="{D0E2EB74-C980-4FFA-83BC-3659D87039F8}"/>
          </ac:spMkLst>
        </pc:spChg>
        <pc:spChg chg="mod">
          <ac:chgData name="Petra Pearce" userId="7030ef64-b6ad-421f-a0a7-586fe773fc0b" providerId="ADAL" clId="{6C6EBFC2-5A25-4B73-A745-7B729C0D7723}" dt="2020-08-18T20:22:04.211" v="306" actId="1076"/>
          <ac:spMkLst>
            <pc:docMk/>
            <pc:sldMk cId="1474216988" sldId="273"/>
            <ac:spMk id="4" creationId="{C90A75AA-CA97-4610-8DA9-6627FE29B604}"/>
          </ac:spMkLst>
        </pc:spChg>
        <pc:picChg chg="add mod">
          <ac:chgData name="Petra Pearce" userId="7030ef64-b6ad-421f-a0a7-586fe773fc0b" providerId="ADAL" clId="{6C6EBFC2-5A25-4B73-A745-7B729C0D7723}" dt="2020-08-18T04:19:24.062" v="60" actId="14100"/>
          <ac:picMkLst>
            <pc:docMk/>
            <pc:sldMk cId="1474216988" sldId="273"/>
            <ac:picMk id="5" creationId="{480E714F-05A2-4549-A406-A5EF2B98C1BD}"/>
          </ac:picMkLst>
        </pc:picChg>
      </pc:sldChg>
      <pc:sldChg chg="addSp modSp add">
        <pc:chgData name="Petra Pearce" userId="7030ef64-b6ad-421f-a0a7-586fe773fc0b" providerId="ADAL" clId="{6C6EBFC2-5A25-4B73-A745-7B729C0D7723}" dt="2020-08-18T20:21:46.331" v="301" actId="1076"/>
        <pc:sldMkLst>
          <pc:docMk/>
          <pc:sldMk cId="3225585014" sldId="274"/>
        </pc:sldMkLst>
        <pc:spChg chg="mod">
          <ac:chgData name="Petra Pearce" userId="7030ef64-b6ad-421f-a0a7-586fe773fc0b" providerId="ADAL" clId="{6C6EBFC2-5A25-4B73-A745-7B729C0D7723}" dt="2020-08-18T20:21:42.317" v="299" actId="1076"/>
          <ac:spMkLst>
            <pc:docMk/>
            <pc:sldMk cId="3225585014" sldId="274"/>
            <ac:spMk id="3" creationId="{D0E2EB74-C980-4FFA-83BC-3659D87039F8}"/>
          </ac:spMkLst>
        </pc:spChg>
        <pc:spChg chg="mod">
          <ac:chgData name="Petra Pearce" userId="7030ef64-b6ad-421f-a0a7-586fe773fc0b" providerId="ADAL" clId="{6C6EBFC2-5A25-4B73-A745-7B729C0D7723}" dt="2020-08-18T20:21:46.331" v="301" actId="1076"/>
          <ac:spMkLst>
            <pc:docMk/>
            <pc:sldMk cId="3225585014" sldId="274"/>
            <ac:spMk id="4" creationId="{C90A75AA-CA97-4610-8DA9-6627FE29B604}"/>
          </ac:spMkLst>
        </pc:spChg>
        <pc:picChg chg="add mod">
          <ac:chgData name="Petra Pearce" userId="7030ef64-b6ad-421f-a0a7-586fe773fc0b" providerId="ADAL" clId="{6C6EBFC2-5A25-4B73-A745-7B729C0D7723}" dt="2020-08-18T04:20:37.996" v="72" actId="1076"/>
          <ac:picMkLst>
            <pc:docMk/>
            <pc:sldMk cId="3225585014" sldId="274"/>
            <ac:picMk id="5" creationId="{1B24A83B-DDD5-491F-93DC-621B3E3D12C5}"/>
          </ac:picMkLst>
        </pc:picChg>
      </pc:sldChg>
      <pc:sldChg chg="addSp delSp modSp add">
        <pc:chgData name="Petra Pearce" userId="7030ef64-b6ad-421f-a0a7-586fe773fc0b" providerId="ADAL" clId="{6C6EBFC2-5A25-4B73-A745-7B729C0D7723}" dt="2020-08-18T04:25:39.105" v="138" actId="14100"/>
        <pc:sldMkLst>
          <pc:docMk/>
          <pc:sldMk cId="968174979" sldId="275"/>
        </pc:sldMkLst>
        <pc:spChg chg="mod">
          <ac:chgData name="Petra Pearce" userId="7030ef64-b6ad-421f-a0a7-586fe773fc0b" providerId="ADAL" clId="{6C6EBFC2-5A25-4B73-A745-7B729C0D7723}" dt="2020-08-18T04:24:51.344" v="131" actId="14100"/>
          <ac:spMkLst>
            <pc:docMk/>
            <pc:sldMk cId="968174979" sldId="275"/>
            <ac:spMk id="3" creationId="{11F70784-6301-4E83-83B8-FFDD234A293F}"/>
          </ac:spMkLst>
        </pc:spChg>
        <pc:picChg chg="add mod">
          <ac:chgData name="Petra Pearce" userId="7030ef64-b6ad-421f-a0a7-586fe773fc0b" providerId="ADAL" clId="{6C6EBFC2-5A25-4B73-A745-7B729C0D7723}" dt="2020-08-18T04:25:39.105" v="138" actId="14100"/>
          <ac:picMkLst>
            <pc:docMk/>
            <pc:sldMk cId="968174979" sldId="275"/>
            <ac:picMk id="5" creationId="{C0D91B82-C3B6-45B7-BBE5-3DEF074CFDA2}"/>
          </ac:picMkLst>
        </pc:picChg>
        <pc:picChg chg="del mod">
          <ac:chgData name="Petra Pearce" userId="7030ef64-b6ad-421f-a0a7-586fe773fc0b" providerId="ADAL" clId="{6C6EBFC2-5A25-4B73-A745-7B729C0D7723}" dt="2020-08-18T04:25:33.760" v="132" actId="478"/>
          <ac:picMkLst>
            <pc:docMk/>
            <pc:sldMk cId="968174979" sldId="275"/>
            <ac:picMk id="6146" creationId="{74D3F3A7-B05C-4F12-824E-0F317ABA7EDD}"/>
          </ac:picMkLst>
        </pc:picChg>
      </pc:sldChg>
      <pc:sldChg chg="addSp delSp modSp add">
        <pc:chgData name="Petra Pearce" userId="7030ef64-b6ad-421f-a0a7-586fe773fc0b" providerId="ADAL" clId="{6C6EBFC2-5A25-4B73-A745-7B729C0D7723}" dt="2020-08-18T04:29:17.696" v="211" actId="2164"/>
        <pc:sldMkLst>
          <pc:docMk/>
          <pc:sldMk cId="2168793190" sldId="276"/>
        </pc:sldMkLst>
        <pc:spChg chg="mod">
          <ac:chgData name="Petra Pearce" userId="7030ef64-b6ad-421f-a0a7-586fe773fc0b" providerId="ADAL" clId="{6C6EBFC2-5A25-4B73-A745-7B729C0D7723}" dt="2020-08-18T04:25:59.073" v="170" actId="20577"/>
          <ac:spMkLst>
            <pc:docMk/>
            <pc:sldMk cId="2168793190" sldId="276"/>
            <ac:spMk id="2" creationId="{943B2125-1B6E-4B15-92C8-0D739FD39976}"/>
          </ac:spMkLst>
        </pc:spChg>
        <pc:spChg chg="del">
          <ac:chgData name="Petra Pearce" userId="7030ef64-b6ad-421f-a0a7-586fe773fc0b" providerId="ADAL" clId="{6C6EBFC2-5A25-4B73-A745-7B729C0D7723}" dt="2020-08-18T04:26:06.741" v="172" actId="478"/>
          <ac:spMkLst>
            <pc:docMk/>
            <pc:sldMk cId="2168793190" sldId="276"/>
            <ac:spMk id="3" creationId="{11F70784-6301-4E83-83B8-FFDD234A293F}"/>
          </ac:spMkLst>
        </pc:spChg>
        <pc:spChg chg="add del mod">
          <ac:chgData name="Petra Pearce" userId="7030ef64-b6ad-421f-a0a7-586fe773fc0b" providerId="ADAL" clId="{6C6EBFC2-5A25-4B73-A745-7B729C0D7723}" dt="2020-08-18T04:26:09.601" v="173" actId="478"/>
          <ac:spMkLst>
            <pc:docMk/>
            <pc:sldMk cId="2168793190" sldId="276"/>
            <ac:spMk id="6" creationId="{5EEF7507-CF3F-477B-90AA-5F7A4458FFCD}"/>
          </ac:spMkLst>
        </pc:spChg>
        <pc:graphicFrameChg chg="add mod modGraphic">
          <ac:chgData name="Petra Pearce" userId="7030ef64-b6ad-421f-a0a7-586fe773fc0b" providerId="ADAL" clId="{6C6EBFC2-5A25-4B73-A745-7B729C0D7723}" dt="2020-08-18T04:29:17.696" v="211" actId="2164"/>
          <ac:graphicFrameMkLst>
            <pc:docMk/>
            <pc:sldMk cId="2168793190" sldId="276"/>
            <ac:graphicFrameMk id="7" creationId="{43B51A22-C3AA-46D3-9F30-96D5D625734B}"/>
          </ac:graphicFrameMkLst>
        </pc:graphicFrameChg>
        <pc:picChg chg="del">
          <ac:chgData name="Petra Pearce" userId="7030ef64-b6ad-421f-a0a7-586fe773fc0b" providerId="ADAL" clId="{6C6EBFC2-5A25-4B73-A745-7B729C0D7723}" dt="2020-08-18T04:26:02.290" v="171" actId="478"/>
          <ac:picMkLst>
            <pc:docMk/>
            <pc:sldMk cId="2168793190" sldId="276"/>
            <ac:picMk id="5" creationId="{C0D91B82-C3B6-45B7-BBE5-3DEF074CFDA2}"/>
          </ac:picMkLst>
        </pc:picChg>
        <pc:picChg chg="add del mod">
          <ac:chgData name="Petra Pearce" userId="7030ef64-b6ad-421f-a0a7-586fe773fc0b" providerId="ADAL" clId="{6C6EBFC2-5A25-4B73-A745-7B729C0D7723}" dt="2020-08-18T04:28:00.061" v="204" actId="1076"/>
          <ac:picMkLst>
            <pc:docMk/>
            <pc:sldMk cId="2168793190" sldId="276"/>
            <ac:picMk id="9" creationId="{48C2E927-C1FB-4832-8A11-34DB3CDB97B0}"/>
          </ac:picMkLst>
        </pc:picChg>
        <pc:picChg chg="add mod">
          <ac:chgData name="Petra Pearce" userId="7030ef64-b6ad-421f-a0a7-586fe773fc0b" providerId="ADAL" clId="{6C6EBFC2-5A25-4B73-A745-7B729C0D7723}" dt="2020-08-18T04:28:19.254" v="210" actId="1076"/>
          <ac:picMkLst>
            <pc:docMk/>
            <pc:sldMk cId="2168793190" sldId="276"/>
            <ac:picMk id="10" creationId="{18817831-B374-435D-A946-EE2A873C3C13}"/>
          </ac:picMkLst>
        </pc:picChg>
      </pc:sldChg>
      <pc:sldChg chg="addSp delSp modSp add">
        <pc:chgData name="Petra Pearce" userId="7030ef64-b6ad-421f-a0a7-586fe773fc0b" providerId="ADAL" clId="{6C6EBFC2-5A25-4B73-A745-7B729C0D7723}" dt="2020-08-18T04:30:03.332" v="224" actId="1076"/>
        <pc:sldMkLst>
          <pc:docMk/>
          <pc:sldMk cId="2346644578" sldId="277"/>
        </pc:sldMkLst>
        <pc:graphicFrameChg chg="mod">
          <ac:chgData name="Petra Pearce" userId="7030ef64-b6ad-421f-a0a7-586fe773fc0b" providerId="ADAL" clId="{6C6EBFC2-5A25-4B73-A745-7B729C0D7723}" dt="2020-08-18T04:29:51.169" v="220"/>
          <ac:graphicFrameMkLst>
            <pc:docMk/>
            <pc:sldMk cId="2346644578" sldId="277"/>
            <ac:graphicFrameMk id="7" creationId="{43B51A22-C3AA-46D3-9F30-96D5D625734B}"/>
          </ac:graphicFrameMkLst>
        </pc:graphicFrameChg>
        <pc:picChg chg="add mod">
          <ac:chgData name="Petra Pearce" userId="7030ef64-b6ad-421f-a0a7-586fe773fc0b" providerId="ADAL" clId="{6C6EBFC2-5A25-4B73-A745-7B729C0D7723}" dt="2020-08-18T04:29:44.026" v="218" actId="1076"/>
          <ac:picMkLst>
            <pc:docMk/>
            <pc:sldMk cId="2346644578" sldId="277"/>
            <ac:picMk id="3" creationId="{76DBAD8A-4944-4196-986B-2A4EEAE6EDE0}"/>
          </ac:picMkLst>
        </pc:picChg>
        <pc:picChg chg="add mod">
          <ac:chgData name="Petra Pearce" userId="7030ef64-b6ad-421f-a0a7-586fe773fc0b" providerId="ADAL" clId="{6C6EBFC2-5A25-4B73-A745-7B729C0D7723}" dt="2020-08-18T04:30:03.332" v="224" actId="1076"/>
          <ac:picMkLst>
            <pc:docMk/>
            <pc:sldMk cId="2346644578" sldId="277"/>
            <ac:picMk id="4" creationId="{721D1CC4-2666-4850-A600-889A1483540F}"/>
          </ac:picMkLst>
        </pc:picChg>
        <pc:picChg chg="del">
          <ac:chgData name="Petra Pearce" userId="7030ef64-b6ad-421f-a0a7-586fe773fc0b" providerId="ADAL" clId="{6C6EBFC2-5A25-4B73-A745-7B729C0D7723}" dt="2020-08-18T04:29:35.969" v="214" actId="478"/>
          <ac:picMkLst>
            <pc:docMk/>
            <pc:sldMk cId="2346644578" sldId="277"/>
            <ac:picMk id="9" creationId="{48C2E927-C1FB-4832-8A11-34DB3CDB97B0}"/>
          </ac:picMkLst>
        </pc:picChg>
        <pc:picChg chg="del">
          <ac:chgData name="Petra Pearce" userId="7030ef64-b6ad-421f-a0a7-586fe773fc0b" providerId="ADAL" clId="{6C6EBFC2-5A25-4B73-A745-7B729C0D7723}" dt="2020-08-18T04:29:45.186" v="219" actId="478"/>
          <ac:picMkLst>
            <pc:docMk/>
            <pc:sldMk cId="2346644578" sldId="277"/>
            <ac:picMk id="10" creationId="{18817831-B374-435D-A946-EE2A873C3C13}"/>
          </ac:picMkLst>
        </pc:picChg>
      </pc:sldChg>
      <pc:sldChg chg="addSp delSp modSp add">
        <pc:chgData name="Petra Pearce" userId="7030ef64-b6ad-421f-a0a7-586fe773fc0b" providerId="ADAL" clId="{6C6EBFC2-5A25-4B73-A745-7B729C0D7723}" dt="2020-08-18T20:22:25.644" v="307" actId="1076"/>
        <pc:sldMkLst>
          <pc:docMk/>
          <pc:sldMk cId="1056665714" sldId="278"/>
        </pc:sldMkLst>
        <pc:graphicFrameChg chg="mod">
          <ac:chgData name="Petra Pearce" userId="7030ef64-b6ad-421f-a0a7-586fe773fc0b" providerId="ADAL" clId="{6C6EBFC2-5A25-4B73-A745-7B729C0D7723}" dt="2020-08-18T04:31:51.699" v="231"/>
          <ac:graphicFrameMkLst>
            <pc:docMk/>
            <pc:sldMk cId="1056665714" sldId="278"/>
            <ac:graphicFrameMk id="7" creationId="{43B51A22-C3AA-46D3-9F30-96D5D625734B}"/>
          </ac:graphicFrameMkLst>
        </pc:graphicFrameChg>
        <pc:picChg chg="del">
          <ac:chgData name="Petra Pearce" userId="7030ef64-b6ad-421f-a0a7-586fe773fc0b" providerId="ADAL" clId="{6C6EBFC2-5A25-4B73-A745-7B729C0D7723}" dt="2020-08-18T04:31:40.577" v="227" actId="478"/>
          <ac:picMkLst>
            <pc:docMk/>
            <pc:sldMk cId="1056665714" sldId="278"/>
            <ac:picMk id="3" creationId="{76DBAD8A-4944-4196-986B-2A4EEAE6EDE0}"/>
          </ac:picMkLst>
        </pc:picChg>
        <pc:picChg chg="del">
          <ac:chgData name="Petra Pearce" userId="7030ef64-b6ad-421f-a0a7-586fe773fc0b" providerId="ADAL" clId="{6C6EBFC2-5A25-4B73-A745-7B729C0D7723}" dt="2020-08-18T04:31:46.465" v="230" actId="478"/>
          <ac:picMkLst>
            <pc:docMk/>
            <pc:sldMk cId="1056665714" sldId="278"/>
            <ac:picMk id="4" creationId="{721D1CC4-2666-4850-A600-889A1483540F}"/>
          </ac:picMkLst>
        </pc:picChg>
        <pc:picChg chg="add mod">
          <ac:chgData name="Petra Pearce" userId="7030ef64-b6ad-421f-a0a7-586fe773fc0b" providerId="ADAL" clId="{6C6EBFC2-5A25-4B73-A745-7B729C0D7723}" dt="2020-08-18T20:22:25.644" v="307" actId="1076"/>
          <ac:picMkLst>
            <pc:docMk/>
            <pc:sldMk cId="1056665714" sldId="278"/>
            <ac:picMk id="5" creationId="{43C41C0E-C7D4-420F-8521-FF7B8A39742B}"/>
          </ac:picMkLst>
        </pc:picChg>
        <pc:picChg chg="add mod">
          <ac:chgData name="Petra Pearce" userId="7030ef64-b6ad-421f-a0a7-586fe773fc0b" providerId="ADAL" clId="{6C6EBFC2-5A25-4B73-A745-7B729C0D7723}" dt="2020-08-18T04:32:04.114" v="240" actId="1037"/>
          <ac:picMkLst>
            <pc:docMk/>
            <pc:sldMk cId="1056665714" sldId="278"/>
            <ac:picMk id="6" creationId="{0690F7C9-A4DD-4711-8B17-B63EBB5BBFFB}"/>
          </ac:picMkLst>
        </pc:picChg>
      </pc:sldChg>
      <pc:sldChg chg="addSp delSp modSp add">
        <pc:chgData name="Petra Pearce" userId="7030ef64-b6ad-421f-a0a7-586fe773fc0b" providerId="ADAL" clId="{6C6EBFC2-5A25-4B73-A745-7B729C0D7723}" dt="2020-08-18T20:22:33.798" v="308" actId="20577"/>
        <pc:sldMkLst>
          <pc:docMk/>
          <pc:sldMk cId="2903941079" sldId="279"/>
        </pc:sldMkLst>
        <pc:spChg chg="add mod">
          <ac:chgData name="Petra Pearce" userId="7030ef64-b6ad-421f-a0a7-586fe773fc0b" providerId="ADAL" clId="{6C6EBFC2-5A25-4B73-A745-7B729C0D7723}" dt="2020-08-18T04:33:17.787" v="251" actId="1076"/>
          <ac:spMkLst>
            <pc:docMk/>
            <pc:sldMk cId="2903941079" sldId="279"/>
            <ac:spMk id="4" creationId="{1B244B95-CE21-465D-A639-DD1A5ABFEA9F}"/>
          </ac:spMkLst>
        </pc:spChg>
        <pc:graphicFrameChg chg="mod modGraphic">
          <ac:chgData name="Petra Pearce" userId="7030ef64-b6ad-421f-a0a7-586fe773fc0b" providerId="ADAL" clId="{6C6EBFC2-5A25-4B73-A745-7B729C0D7723}" dt="2020-08-18T20:22:33.798" v="308" actId="20577"/>
          <ac:graphicFrameMkLst>
            <pc:docMk/>
            <pc:sldMk cId="2903941079" sldId="279"/>
            <ac:graphicFrameMk id="7" creationId="{43B51A22-C3AA-46D3-9F30-96D5D625734B}"/>
          </ac:graphicFrameMkLst>
        </pc:graphicFrameChg>
        <pc:picChg chg="add mod">
          <ac:chgData name="Petra Pearce" userId="7030ef64-b6ad-421f-a0a7-586fe773fc0b" providerId="ADAL" clId="{6C6EBFC2-5A25-4B73-A745-7B729C0D7723}" dt="2020-08-18T04:32:23.486" v="244" actId="1076"/>
          <ac:picMkLst>
            <pc:docMk/>
            <pc:sldMk cId="2903941079" sldId="279"/>
            <ac:picMk id="3" creationId="{01B119E6-2452-45B1-AB45-7D6827DF9F7D}"/>
          </ac:picMkLst>
        </pc:picChg>
        <pc:picChg chg="del">
          <ac:chgData name="Petra Pearce" userId="7030ef64-b6ad-421f-a0a7-586fe773fc0b" providerId="ADAL" clId="{6C6EBFC2-5A25-4B73-A745-7B729C0D7723}" dt="2020-08-18T04:32:17.184" v="242" actId="478"/>
          <ac:picMkLst>
            <pc:docMk/>
            <pc:sldMk cId="2903941079" sldId="279"/>
            <ac:picMk id="5" creationId="{43C41C0E-C7D4-420F-8521-FF7B8A39742B}"/>
          </ac:picMkLst>
        </pc:picChg>
        <pc:picChg chg="del">
          <ac:chgData name="Petra Pearce" userId="7030ef64-b6ad-421f-a0a7-586fe773fc0b" providerId="ADAL" clId="{6C6EBFC2-5A25-4B73-A745-7B729C0D7723}" dt="2020-08-18T04:33:04.026" v="247" actId="478"/>
          <ac:picMkLst>
            <pc:docMk/>
            <pc:sldMk cId="2903941079" sldId="279"/>
            <ac:picMk id="6" creationId="{0690F7C9-A4DD-4711-8B17-B63EBB5BBFFB}"/>
          </ac:picMkLst>
        </pc:picChg>
      </pc:sldChg>
      <pc:sldChg chg="addSp delSp modSp add">
        <pc:chgData name="Petra Pearce" userId="7030ef64-b6ad-421f-a0a7-586fe773fc0b" providerId="ADAL" clId="{6C6EBFC2-5A25-4B73-A745-7B729C0D7723}" dt="2020-08-18T04:34:04.926" v="268" actId="27614"/>
        <pc:sldMkLst>
          <pc:docMk/>
          <pc:sldMk cId="1267035526" sldId="280"/>
        </pc:sldMkLst>
        <pc:spChg chg="mod">
          <ac:chgData name="Petra Pearce" userId="7030ef64-b6ad-421f-a0a7-586fe773fc0b" providerId="ADAL" clId="{6C6EBFC2-5A25-4B73-A745-7B729C0D7723}" dt="2020-08-18T04:33:35.697" v="262" actId="20577"/>
          <ac:spMkLst>
            <pc:docMk/>
            <pc:sldMk cId="1267035526" sldId="280"/>
            <ac:spMk id="2" creationId="{0AA4586C-7847-4117-B441-32244E093027}"/>
          </ac:spMkLst>
        </pc:spChg>
        <pc:spChg chg="mod">
          <ac:chgData name="Petra Pearce" userId="7030ef64-b6ad-421f-a0a7-586fe773fc0b" providerId="ADAL" clId="{6C6EBFC2-5A25-4B73-A745-7B729C0D7723}" dt="2020-08-18T04:33:42.077" v="266" actId="2710"/>
          <ac:spMkLst>
            <pc:docMk/>
            <pc:sldMk cId="1267035526" sldId="280"/>
            <ac:spMk id="3" creationId="{2AFF8B6A-83C6-41C3-9808-83AAA76A5A57}"/>
          </ac:spMkLst>
        </pc:spChg>
        <pc:spChg chg="del">
          <ac:chgData name="Petra Pearce" userId="7030ef64-b6ad-421f-a0a7-586fe773fc0b" providerId="ADAL" clId="{6C6EBFC2-5A25-4B73-A745-7B729C0D7723}" dt="2020-08-18T04:34:03.160" v="267"/>
          <ac:spMkLst>
            <pc:docMk/>
            <pc:sldMk cId="1267035526" sldId="280"/>
            <ac:spMk id="4" creationId="{F6AA0E95-8345-4A79-9179-ECBA9577CCAF}"/>
          </ac:spMkLst>
        </pc:spChg>
        <pc:picChg chg="add mod">
          <ac:chgData name="Petra Pearce" userId="7030ef64-b6ad-421f-a0a7-586fe773fc0b" providerId="ADAL" clId="{6C6EBFC2-5A25-4B73-A745-7B729C0D7723}" dt="2020-08-18T04:34:04.926" v="268" actId="27614"/>
          <ac:picMkLst>
            <pc:docMk/>
            <pc:sldMk cId="1267035526" sldId="280"/>
            <ac:picMk id="6" creationId="{43E1D99F-1064-4C1E-8585-191B492169C4}"/>
          </ac:picMkLst>
        </pc:picChg>
      </pc:sldChg>
      <pc:sldChg chg="addSp modSp add">
        <pc:chgData name="Petra Pearce" userId="7030ef64-b6ad-421f-a0a7-586fe773fc0b" providerId="ADAL" clId="{6C6EBFC2-5A25-4B73-A745-7B729C0D7723}" dt="2020-08-18T20:21:52.172" v="302" actId="1076"/>
        <pc:sldMkLst>
          <pc:docMk/>
          <pc:sldMk cId="2249645883" sldId="281"/>
        </pc:sldMkLst>
        <pc:spChg chg="mod">
          <ac:chgData name="Petra Pearce" userId="7030ef64-b6ad-421f-a0a7-586fe773fc0b" providerId="ADAL" clId="{6C6EBFC2-5A25-4B73-A745-7B729C0D7723}" dt="2020-08-18T20:21:23.618" v="298" actId="1076"/>
          <ac:spMkLst>
            <pc:docMk/>
            <pc:sldMk cId="2249645883" sldId="281"/>
            <ac:spMk id="3" creationId="{D0E2EB74-C980-4FFA-83BC-3659D87039F8}"/>
          </ac:spMkLst>
        </pc:spChg>
        <pc:spChg chg="mod">
          <ac:chgData name="Petra Pearce" userId="7030ef64-b6ad-421f-a0a7-586fe773fc0b" providerId="ADAL" clId="{6C6EBFC2-5A25-4B73-A745-7B729C0D7723}" dt="2020-08-18T20:21:52.172" v="302" actId="1076"/>
          <ac:spMkLst>
            <pc:docMk/>
            <pc:sldMk cId="2249645883" sldId="281"/>
            <ac:spMk id="4" creationId="{C90A75AA-CA97-4610-8DA9-6627FE29B604}"/>
          </ac:spMkLst>
        </pc:spChg>
        <pc:picChg chg="add mod">
          <ac:chgData name="Petra Pearce" userId="7030ef64-b6ad-421f-a0a7-586fe773fc0b" providerId="ADAL" clId="{6C6EBFC2-5A25-4B73-A745-7B729C0D7723}" dt="2020-08-18T20:21:21.871" v="297" actId="1076"/>
          <ac:picMkLst>
            <pc:docMk/>
            <pc:sldMk cId="2249645883" sldId="281"/>
            <ac:picMk id="5" creationId="{FB1509B8-283E-494B-8E3B-5ABCC883D63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84BF0-F03A-482A-83CD-C7B3780FB70B}" type="datetimeFigureOut">
              <a:rPr lang="en-NZ" smtClean="0"/>
              <a:t>3/09/2020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6AC5-DA1B-4C86-BBFE-B2A53D1CA3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2168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96C96-BECF-499C-AAA9-85A80BB1F7EE}" type="datetimeFigureOut">
              <a:rPr lang="en-NZ" smtClean="0"/>
              <a:t>3/09/2020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021AD-EE30-4F89-B16A-4ACB770692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780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7415" y="6136079"/>
            <a:ext cx="714759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NZ" b="1" dirty="0"/>
              <a:t>24 July 2018 </a:t>
            </a:r>
            <a:r>
              <a:rPr lang="en-NZ" dirty="0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15" y="1007928"/>
            <a:ext cx="3057150" cy="48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00507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79390"/>
            <a:ext cx="9973559" cy="207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2775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931769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279044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26318" y="5184742"/>
            <a:ext cx="2177559" cy="1309623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899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279044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26318" y="5184742"/>
            <a:ext cx="2177559" cy="1309623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980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98" y="4485094"/>
            <a:ext cx="6643294" cy="63695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863" y="4713474"/>
            <a:ext cx="1042418" cy="164287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90342" y="5146479"/>
            <a:ext cx="6673850" cy="10001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67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20" y="978323"/>
            <a:ext cx="6643294" cy="636951"/>
          </a:xfrm>
        </p:spPr>
        <p:txBody>
          <a:bodyPr>
            <a:no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863" y="4713474"/>
            <a:ext cx="1042418" cy="164287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90342" y="1588219"/>
            <a:ext cx="6673850" cy="100012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None/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688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5191565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108569" y="1976846"/>
            <a:ext cx="5245231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215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10813869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373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31" y="1053737"/>
            <a:ext cx="5276407" cy="63695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5276407" cy="3688664"/>
          </a:xfrm>
        </p:spPr>
        <p:txBody>
          <a:bodyPr numCol="1" spc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65850" y="857250"/>
            <a:ext cx="5400675" cy="4959350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296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9932" y="857250"/>
            <a:ext cx="11026594" cy="4959350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344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156325" y="847725"/>
            <a:ext cx="5400675" cy="4978400"/>
          </a:xfrm>
        </p:spPr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31" y="1053737"/>
            <a:ext cx="5276407" cy="63695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5276407" cy="3688664"/>
          </a:xfrm>
        </p:spPr>
        <p:txBody>
          <a:bodyPr numCol="1" spc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8439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2775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37501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052800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258672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473971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2775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837501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052800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258672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473971" y="3837004"/>
            <a:ext cx="2092325" cy="1884363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1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31" y="1053737"/>
            <a:ext cx="10813869" cy="636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31" y="1976845"/>
            <a:ext cx="10813869" cy="4200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D65A-9C1E-4AF6-8E06-B6F1A3D4ED8B}" type="datetimeFigureOut">
              <a:rPr lang="en-NZ" smtClean="0"/>
              <a:t>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95B2-4FE3-4026-8847-2AFE67DABA8C}" type="slidenum">
              <a:rPr lang="en-NZ" smtClean="0"/>
              <a:t>‹#›</a:t>
            </a:fld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08" y="6252029"/>
            <a:ext cx="2276861" cy="137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173" y="5933776"/>
            <a:ext cx="1423419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8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2" y="3913594"/>
            <a:ext cx="6643294" cy="636951"/>
          </a:xfrm>
        </p:spPr>
        <p:txBody>
          <a:bodyPr/>
          <a:lstStyle/>
          <a:p>
            <a:pPr fontAlgn="base"/>
            <a:r>
              <a:rPr lang="pt-BR" dirty="0"/>
              <a:t>Ngā Tohu o te Taiao – Māori environmental indicators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1B32D-9456-4A47-A37F-4E4A93895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i="1" dirty="0" err="1"/>
              <a:t>Rangi</a:t>
            </a:r>
            <a:r>
              <a:rPr lang="en-NZ" i="1" dirty="0"/>
              <a:t> weather and climate curriculum</a:t>
            </a:r>
          </a:p>
          <a:p>
            <a:endParaRPr lang="en-NZ" i="1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AB2B90C-1CBB-42DF-9F4A-562F07633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61" y="4698124"/>
            <a:ext cx="3132702" cy="17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0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2125-1B6E-4B15-92C8-0D739FD3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61" y="244440"/>
            <a:ext cx="10813869" cy="636951"/>
          </a:xfrm>
        </p:spPr>
        <p:txBody>
          <a:bodyPr/>
          <a:lstStyle/>
          <a:p>
            <a:r>
              <a:rPr lang="en-NZ" dirty="0"/>
              <a:t>What are some examples of </a:t>
            </a:r>
            <a:r>
              <a:rPr lang="en-NZ" dirty="0" err="1"/>
              <a:t>tohu</a:t>
            </a:r>
            <a:r>
              <a:rPr lang="en-NZ" dirty="0"/>
              <a:t>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3B51A22-C3AA-46D3-9F30-96D5D6257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07853"/>
              </p:ext>
            </p:extLst>
          </p:nvPr>
        </p:nvGraphicFramePr>
        <p:xfrm>
          <a:off x="402912" y="952924"/>
          <a:ext cx="11386176" cy="539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48492">
                  <a:extLst>
                    <a:ext uri="{9D8B030D-6E8A-4147-A177-3AD203B41FA5}">
                      <a16:colId xmlns:a16="http://schemas.microsoft.com/office/drawing/2014/main" val="3102804380"/>
                    </a:ext>
                  </a:extLst>
                </a:gridCol>
                <a:gridCol w="6737684">
                  <a:extLst>
                    <a:ext uri="{9D8B030D-6E8A-4147-A177-3AD203B41FA5}">
                      <a16:colId xmlns:a16="http://schemas.microsoft.com/office/drawing/2014/main" val="336512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Whakaari (White Island)</a:t>
                      </a: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Indicator: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plume lies to the left</a:t>
                      </a: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plume flattens, and the end breaks off.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outcome: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Rainfall is expected</a:t>
                      </a: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 out, extreme weather is expected.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Iwi/Region:</a:t>
                      </a:r>
                      <a:b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Whānau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-a-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Apanui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E North Island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24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Kākā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(Native parrot)</a:t>
                      </a: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Indicator: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Kākā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begin acting up, twisting and squawking above the forest. 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outcome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storm is on its way.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Iwi/Region: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Ngāti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Pare - NE North Island </a:t>
                      </a: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6035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3C41C0E-C7D4-420F-8521-FF7B8A397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97" y="914197"/>
            <a:ext cx="3682253" cy="2920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90F7C9-A4DD-4711-8B17-B63EBB5BB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45" y="3841106"/>
            <a:ext cx="3668557" cy="26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6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2125-1B6E-4B15-92C8-0D739FD3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61" y="244440"/>
            <a:ext cx="10813869" cy="636951"/>
          </a:xfrm>
        </p:spPr>
        <p:txBody>
          <a:bodyPr/>
          <a:lstStyle/>
          <a:p>
            <a:r>
              <a:rPr lang="en-NZ" dirty="0"/>
              <a:t>What are some examples of </a:t>
            </a:r>
            <a:r>
              <a:rPr lang="en-NZ" dirty="0" err="1"/>
              <a:t>tohu</a:t>
            </a:r>
            <a:r>
              <a:rPr lang="en-NZ" dirty="0"/>
              <a:t>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3B51A22-C3AA-46D3-9F30-96D5D6257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73673"/>
              </p:ext>
            </p:extLst>
          </p:nvPr>
        </p:nvGraphicFramePr>
        <p:xfrm>
          <a:off x="402912" y="952924"/>
          <a:ext cx="11386176" cy="2834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48492">
                  <a:extLst>
                    <a:ext uri="{9D8B030D-6E8A-4147-A177-3AD203B41FA5}">
                      <a16:colId xmlns:a16="http://schemas.microsoft.com/office/drawing/2014/main" val="3102804380"/>
                    </a:ext>
                  </a:extLst>
                </a:gridCol>
                <a:gridCol w="6737684">
                  <a:extLst>
                    <a:ext uri="{9D8B030D-6E8A-4147-A177-3AD203B41FA5}">
                      <a16:colId xmlns:a16="http://schemas.microsoft.com/office/drawing/2014/main" val="336512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Mangoroa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(Milky way)</a:t>
                      </a:r>
                    </a:p>
                    <a:p>
                      <a:pPr fontAlgn="base"/>
                      <a:br>
                        <a:rPr lang="en-US" dirty="0"/>
                      </a:b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</a:t>
                      </a: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Mangoroa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curved. </a:t>
                      </a:r>
                    </a:p>
                    <a:p>
                      <a:pPr fontAlgn="base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Mangoroa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straight.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outcome: 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 weather is expected. </a:t>
                      </a: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Fine weather is expected.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Iwi/Region:</a:t>
                      </a:r>
                      <a:b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Kāi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E South Island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24019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1B119E6-2452-45B1-AB45-7D6827DF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39" y="970517"/>
            <a:ext cx="4004981" cy="2859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244B95-CE21-465D-A639-DD1A5ABFEA9F}"/>
              </a:ext>
            </a:extLst>
          </p:cNvPr>
          <p:cNvSpPr/>
          <p:nvPr/>
        </p:nvSpPr>
        <p:spPr>
          <a:xfrm>
            <a:off x="324561" y="4202977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solidFill>
                  <a:srgbClr val="666666"/>
                </a:solidFill>
                <a:latin typeface="Roboto"/>
              </a:rPr>
              <a:t>Sources: King et al. 2007; Skipper et al. 2018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394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586C-7847-4117-B441-32244E09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8B6A-83C6-41C3-9808-83AAA76A5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NZ" sz="2600" b="1" dirty="0" err="1"/>
              <a:t>Hapū</a:t>
            </a:r>
            <a:r>
              <a:rPr lang="en-NZ" sz="2600" b="1" dirty="0"/>
              <a:t>: </a:t>
            </a:r>
            <a:r>
              <a:rPr lang="en-NZ" sz="2600" dirty="0"/>
              <a:t>Sub-tribe </a:t>
            </a:r>
            <a:br>
              <a:rPr lang="en-NZ" sz="2600" dirty="0"/>
            </a:br>
            <a:r>
              <a:rPr lang="en-NZ" sz="2600" b="1" dirty="0"/>
              <a:t>Iwi: </a:t>
            </a:r>
            <a:r>
              <a:rPr lang="en-NZ" sz="2600" dirty="0"/>
              <a:t>Tribe </a:t>
            </a:r>
            <a:br>
              <a:rPr lang="en-NZ" sz="2600" dirty="0"/>
            </a:br>
            <a:r>
              <a:rPr lang="en-NZ" sz="2600" b="1" dirty="0"/>
              <a:t>Te </a:t>
            </a:r>
            <a:r>
              <a:rPr lang="en-NZ" sz="2600" b="1" dirty="0" err="1"/>
              <a:t>Ao</a:t>
            </a:r>
            <a:r>
              <a:rPr lang="en-NZ" sz="2600" b="1" dirty="0"/>
              <a:t> Māori: </a:t>
            </a:r>
            <a:r>
              <a:rPr lang="en-NZ" sz="2600" dirty="0"/>
              <a:t>The Māori world </a:t>
            </a:r>
            <a:br>
              <a:rPr lang="en-NZ" sz="2600" dirty="0"/>
            </a:br>
            <a:r>
              <a:rPr lang="en-NZ" sz="2600" b="1" dirty="0"/>
              <a:t>Te Ika a Maui: </a:t>
            </a:r>
            <a:r>
              <a:rPr lang="en-NZ" sz="2600" dirty="0"/>
              <a:t>The North Island</a:t>
            </a:r>
            <a:endParaRPr lang="en-NZ" sz="2600" b="1" dirty="0"/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2600" b="1" dirty="0"/>
              <a:t>Te Wai Pounamu: </a:t>
            </a:r>
            <a:r>
              <a:rPr lang="en-NZ" sz="2600" dirty="0"/>
              <a:t>The South Island </a:t>
            </a:r>
            <a:br>
              <a:rPr lang="en-NZ" sz="2600" dirty="0"/>
            </a:br>
            <a:r>
              <a:rPr lang="en-NZ" sz="2600" b="1" dirty="0" err="1"/>
              <a:t>Tohu</a:t>
            </a:r>
            <a:r>
              <a:rPr lang="en-NZ" sz="2600" b="1" dirty="0"/>
              <a:t>:</a:t>
            </a:r>
            <a:r>
              <a:rPr lang="en-NZ" sz="2600" dirty="0"/>
              <a:t> Indicator or sign. </a:t>
            </a:r>
            <a:br>
              <a:rPr lang="en-NZ" sz="2600" dirty="0"/>
            </a:br>
            <a:r>
              <a:rPr lang="en-NZ" sz="2600" b="1" dirty="0"/>
              <a:t>Whakapapa: </a:t>
            </a:r>
            <a:r>
              <a:rPr lang="en-NZ" sz="2600" dirty="0"/>
              <a:t>Genealogy, relationships between people or things </a:t>
            </a:r>
          </a:p>
          <a:p>
            <a:pPr>
              <a:lnSpc>
                <a:spcPct val="100000"/>
              </a:lnSpc>
            </a:pPr>
            <a:endParaRPr lang="en-NZ" sz="2600" dirty="0"/>
          </a:p>
        </p:txBody>
      </p:sp>
      <p:pic>
        <p:nvPicPr>
          <p:cNvPr id="6" name="Content Placeholder 5" descr="Clouds in a blue sky&#10;&#10;Description automatically generated">
            <a:extLst>
              <a:ext uri="{FF2B5EF4-FFF2-40B4-BE49-F238E27FC236}">
                <a16:creationId xmlns:a16="http://schemas.microsoft.com/office/drawing/2014/main" id="{43E1D99F-1064-4C1E-8585-191B492169C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85" y="1976438"/>
            <a:ext cx="5159930" cy="3689350"/>
          </a:xfrm>
        </p:spPr>
      </p:pic>
    </p:spTree>
    <p:extLst>
      <p:ext uri="{BB962C8B-B14F-4D97-AF65-F5344CB8AC3E}">
        <p14:creationId xmlns:p14="http://schemas.microsoft.com/office/powerpoint/2010/main" val="126703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EB74-C980-4FFA-83BC-3659D870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32" y="1206786"/>
            <a:ext cx="5684405" cy="5624109"/>
          </a:xfrm>
        </p:spPr>
        <p:txBody>
          <a:bodyPr vert="horz" lIns="91440" tIns="45720" rIns="91440" bIns="45720" numCol="1" spcCol="0" rtlCol="0" anchor="t">
            <a:normAutofit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en-US" sz="2300" dirty="0"/>
              <a:t>Tohu are environmental indicators developed and used by Māori to signal, monitor and forecast changes in the natural environment.  </a:t>
            </a:r>
            <a:endParaRPr lang="en-US" sz="2300">
              <a:cs typeface="Calibri Light"/>
            </a:endParaRPr>
          </a:p>
          <a:p>
            <a:pPr marL="0" indent="0" fontAlgn="base">
              <a:lnSpc>
                <a:spcPct val="110000"/>
              </a:lnSpc>
              <a:buNone/>
            </a:pPr>
            <a:r>
              <a:rPr lang="en-US" sz="2300" dirty="0"/>
              <a:t>These indicators help us make judgements about the health of wildlife, the time for planting and harvesting, and the management of risks such as crossing seas and local rivers. </a:t>
            </a:r>
            <a:endParaRPr lang="en-US" sz="2300">
              <a:cs typeface="Calibri Ligh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300" dirty="0"/>
              <a:t>Many of the </a:t>
            </a:r>
            <a:r>
              <a:rPr lang="en-US" sz="2300" dirty="0" err="1"/>
              <a:t>tohu</a:t>
            </a:r>
            <a:r>
              <a:rPr lang="en-US" sz="2300" dirty="0"/>
              <a:t> used by Māori are closely aligned with changes in local weather and climate conditions.  </a:t>
            </a:r>
            <a:endParaRPr lang="en-US" sz="2300"/>
          </a:p>
          <a:p>
            <a:pPr fontAlgn="base"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0A75AA-CA97-4610-8DA9-6627FE29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2" y="569835"/>
            <a:ext cx="10813869" cy="636951"/>
          </a:xfrm>
        </p:spPr>
        <p:txBody>
          <a:bodyPr/>
          <a:lstStyle/>
          <a:p>
            <a:r>
              <a:rPr lang="en-NZ" dirty="0"/>
              <a:t>What are </a:t>
            </a:r>
            <a:r>
              <a:rPr lang="en-NZ" dirty="0" err="1"/>
              <a:t>tohu</a:t>
            </a:r>
            <a:r>
              <a:rPr lang="en-NZ" dirty="0"/>
              <a:t>?</a:t>
            </a:r>
          </a:p>
        </p:txBody>
      </p:sp>
      <p:pic>
        <p:nvPicPr>
          <p:cNvPr id="5" name="Picture 4" descr="A group of palm trees next to a tree&#10;&#10;Description automatically generated">
            <a:extLst>
              <a:ext uri="{FF2B5EF4-FFF2-40B4-BE49-F238E27FC236}">
                <a16:creationId xmlns:a16="http://schemas.microsoft.com/office/drawing/2014/main" id="{EFCECAB0-49BC-4A9E-A0DC-B2D5D4A2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1490394"/>
            <a:ext cx="5812910" cy="38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EB74-C980-4FFA-83BC-3659D870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392" y="1406343"/>
            <a:ext cx="5349766" cy="4730089"/>
          </a:xfrm>
        </p:spPr>
        <p:txBody>
          <a:bodyPr vert="horz" lIns="91440" tIns="45720" rIns="91440" bIns="45720" numCol="1" spcCol="0" rtlCol="0" anchor="t">
            <a:norm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US" dirty="0"/>
              <a:t>The use of </a:t>
            </a:r>
            <a:r>
              <a:rPr lang="en-US" dirty="0" err="1"/>
              <a:t>tohu</a:t>
            </a:r>
            <a:r>
              <a:rPr lang="en-US" dirty="0"/>
              <a:t> comes from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Māori (the Māori world) principles that all things are connected through whakapapa (genealogy). </a:t>
            </a:r>
            <a:endParaRPr lang="en-US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These whakapapa connections in the environment reveal much about what’s happening in our skies. </a:t>
            </a:r>
            <a:endParaRPr lang="en-US"/>
          </a:p>
          <a:p>
            <a:pPr fontAlgn="base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0A75AA-CA97-4610-8DA9-6627FE29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2" y="523059"/>
            <a:ext cx="10813869" cy="636951"/>
          </a:xfrm>
        </p:spPr>
        <p:txBody>
          <a:bodyPr/>
          <a:lstStyle/>
          <a:p>
            <a:r>
              <a:rPr lang="en-NZ" dirty="0"/>
              <a:t>What are </a:t>
            </a:r>
            <a:r>
              <a:rPr lang="en-NZ" dirty="0" err="1"/>
              <a:t>tohu</a:t>
            </a:r>
            <a:r>
              <a:rPr lang="en-NZ" dirty="0"/>
              <a:t>?</a:t>
            </a:r>
          </a:p>
        </p:txBody>
      </p:sp>
      <p:pic>
        <p:nvPicPr>
          <p:cNvPr id="5" name="Picture 4" descr="A flock of seagulls flying over a wave&#10;&#10;Description automatically generated">
            <a:extLst>
              <a:ext uri="{FF2B5EF4-FFF2-40B4-BE49-F238E27FC236}">
                <a16:creationId xmlns:a16="http://schemas.microsoft.com/office/drawing/2014/main" id="{FB1509B8-283E-494B-8E3B-5ABCC883D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" y="1465533"/>
            <a:ext cx="5887454" cy="39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4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EB74-C980-4FFA-83BC-3659D870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694" y="1351236"/>
            <a:ext cx="5847071" cy="4314274"/>
          </a:xfrm>
        </p:spPr>
        <p:txBody>
          <a:bodyPr vert="horz" lIns="91440" tIns="45720" rIns="91440" bIns="45720" numCol="1" spcCol="0" rtlCol="0" anchor="t">
            <a:normAutofit/>
          </a:bodyPr>
          <a:lstStyle/>
          <a:p>
            <a:pPr marL="0" indent="0" fontAlgn="base">
              <a:buNone/>
            </a:pPr>
            <a:r>
              <a:rPr lang="en-US" dirty="0"/>
              <a:t>Tohu were developed through close interactions with local environments and processes over time. </a:t>
            </a:r>
            <a:endParaRPr lang="en-US"/>
          </a:p>
          <a:p>
            <a:pPr marL="0" indent="0">
              <a:buNone/>
            </a:pPr>
            <a:r>
              <a:rPr lang="en-US" dirty="0"/>
              <a:t>Māori learned and developed a detailed knowledge of the links between the natural environment and changing weather conditions based on careful observations of daily, monthly and seasonal conditions.  </a:t>
            </a:r>
            <a:endParaRPr lang="en-US"/>
          </a:p>
          <a:p>
            <a:pPr fontAlgn="base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0A75AA-CA97-4610-8DA9-6627FE29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61" y="436946"/>
            <a:ext cx="10813869" cy="636951"/>
          </a:xfrm>
        </p:spPr>
        <p:txBody>
          <a:bodyPr/>
          <a:lstStyle/>
          <a:p>
            <a:r>
              <a:rPr lang="en-NZ" dirty="0"/>
              <a:t>How were </a:t>
            </a:r>
            <a:r>
              <a:rPr lang="en-NZ" dirty="0" err="1"/>
              <a:t>tohu</a:t>
            </a:r>
            <a:r>
              <a:rPr lang="en-NZ" dirty="0"/>
              <a:t> developed?</a:t>
            </a:r>
          </a:p>
        </p:txBody>
      </p:sp>
      <p:pic>
        <p:nvPicPr>
          <p:cNvPr id="5" name="Picture 4" descr="A person riding a wave in the ocean&#10;&#10;Description automatically generated">
            <a:extLst>
              <a:ext uri="{FF2B5EF4-FFF2-40B4-BE49-F238E27FC236}">
                <a16:creationId xmlns:a16="http://schemas.microsoft.com/office/drawing/2014/main" id="{480E714F-05A2-4549-A406-A5EF2B98C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1351236"/>
            <a:ext cx="4570205" cy="43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EB74-C980-4FFA-83BC-3659D870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61" y="1379490"/>
            <a:ext cx="6326089" cy="473008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These observations included the </a:t>
            </a:r>
            <a:r>
              <a:rPr lang="en-US" dirty="0" err="1"/>
              <a:t>behaviour</a:t>
            </a:r>
            <a:r>
              <a:rPr lang="en-US" dirty="0"/>
              <a:t> of certain birds, the blooming of certain trees and flowers, and the movement of certain stars.  </a:t>
            </a:r>
          </a:p>
          <a:p>
            <a:pPr marL="0" indent="0" fontAlgn="base">
              <a:buNone/>
            </a:pPr>
            <a:r>
              <a:rPr lang="en-US" dirty="0"/>
              <a:t>For example, according to iwi from </a:t>
            </a:r>
            <a:r>
              <a:rPr lang="en-US" dirty="0" err="1"/>
              <a:t>Te</a:t>
            </a:r>
            <a:r>
              <a:rPr lang="en-US" dirty="0"/>
              <a:t> Wai Pounamu (the South Island) the appearance of an arch of dark clouds above the Southern Alps indicates forthcoming southerly weather conditions.</a:t>
            </a:r>
          </a:p>
          <a:p>
            <a:pPr fontAlgn="base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0A75AA-CA97-4610-8DA9-6627FE29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61" y="582118"/>
            <a:ext cx="10813869" cy="636951"/>
          </a:xfrm>
        </p:spPr>
        <p:txBody>
          <a:bodyPr/>
          <a:lstStyle/>
          <a:p>
            <a:r>
              <a:rPr lang="en-NZ" dirty="0"/>
              <a:t>How were </a:t>
            </a:r>
            <a:r>
              <a:rPr lang="en-NZ" dirty="0" err="1"/>
              <a:t>tohu</a:t>
            </a:r>
            <a:r>
              <a:rPr lang="en-NZ" dirty="0"/>
              <a:t> developed?</a:t>
            </a:r>
          </a:p>
        </p:txBody>
      </p:sp>
      <p:pic>
        <p:nvPicPr>
          <p:cNvPr id="5" name="Picture 4" descr="A large mountain in the sky&#10;&#10;Description automatically generated">
            <a:extLst>
              <a:ext uri="{FF2B5EF4-FFF2-40B4-BE49-F238E27FC236}">
                <a16:creationId xmlns:a16="http://schemas.microsoft.com/office/drawing/2014/main" id="{1B24A83B-DDD5-491F-93DC-621B3E3D1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88" y="244440"/>
            <a:ext cx="4244280" cy="63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8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2125-1B6E-4B15-92C8-0D739FD3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61" y="244440"/>
            <a:ext cx="10813869" cy="636951"/>
          </a:xfrm>
        </p:spPr>
        <p:txBody>
          <a:bodyPr/>
          <a:lstStyle/>
          <a:p>
            <a:r>
              <a:rPr lang="en-NZ" dirty="0"/>
              <a:t>How are </a:t>
            </a:r>
            <a:r>
              <a:rPr lang="en-NZ" dirty="0" err="1"/>
              <a:t>tohu</a:t>
            </a:r>
            <a:r>
              <a:rPr lang="en-NZ" dirty="0"/>
              <a:t>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70784-6301-4E83-83B8-FFDD234A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61" y="976312"/>
            <a:ext cx="5615008" cy="5376362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 dirty="0"/>
              <a:t>There are two key things to remember when looking for </a:t>
            </a:r>
            <a:r>
              <a:rPr lang="en-US" dirty="0" err="1"/>
              <a:t>tohu</a:t>
            </a:r>
            <a:r>
              <a:rPr lang="en-US" dirty="0"/>
              <a:t>. 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dirty="0"/>
              <a:t>Firstly, </a:t>
            </a:r>
            <a:r>
              <a:rPr lang="en-US" dirty="0" err="1"/>
              <a:t>tohu</a:t>
            </a:r>
            <a:r>
              <a:rPr lang="en-US" dirty="0"/>
              <a:t> are specific to a certain place or area. Each </a:t>
            </a:r>
            <a:r>
              <a:rPr lang="en-US" dirty="0" err="1"/>
              <a:t>hapū</a:t>
            </a:r>
            <a:r>
              <a:rPr lang="en-US" dirty="0"/>
              <a:t> and iwi developed </a:t>
            </a:r>
            <a:r>
              <a:rPr lang="en-US" dirty="0" err="1"/>
              <a:t>tohu</a:t>
            </a:r>
            <a:r>
              <a:rPr lang="en-US" dirty="0"/>
              <a:t> based on observations that are specific to their local environments.  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dirty="0"/>
              <a:t>For example, the shape of the plume of Whakaari/White Island is used by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Whānau</a:t>
            </a:r>
            <a:r>
              <a:rPr lang="en-US" dirty="0"/>
              <a:t>-ā-</a:t>
            </a:r>
            <a:r>
              <a:rPr lang="en-US" dirty="0" err="1"/>
              <a:t>Apanui</a:t>
            </a:r>
            <a:r>
              <a:rPr lang="en-US" dirty="0"/>
              <a:t> to indicate rainfall or extreme weather conditions. When you are looking for </a:t>
            </a:r>
            <a:r>
              <a:rPr lang="en-US" dirty="0" err="1"/>
              <a:t>tohu</a:t>
            </a:r>
            <a:r>
              <a:rPr lang="en-US" dirty="0"/>
              <a:t> it is important to be aware that a </a:t>
            </a:r>
            <a:r>
              <a:rPr lang="en-US" dirty="0" err="1"/>
              <a:t>tohu</a:t>
            </a:r>
            <a:r>
              <a:rPr lang="en-US" dirty="0"/>
              <a:t> used in one area may not be effective in another.  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4D3F3A7-B05C-4F12-824E-0F317ABA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32" y="1748237"/>
            <a:ext cx="5540286" cy="368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4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2125-1B6E-4B15-92C8-0D739FD3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61" y="244440"/>
            <a:ext cx="10813869" cy="636951"/>
          </a:xfrm>
        </p:spPr>
        <p:txBody>
          <a:bodyPr/>
          <a:lstStyle/>
          <a:p>
            <a:r>
              <a:rPr lang="en-NZ" dirty="0"/>
              <a:t>How are </a:t>
            </a:r>
            <a:r>
              <a:rPr lang="en-NZ" dirty="0" err="1"/>
              <a:t>tohu</a:t>
            </a:r>
            <a:r>
              <a:rPr lang="en-NZ" dirty="0"/>
              <a:t>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70784-6301-4E83-83B8-FFDD234A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61" y="976312"/>
            <a:ext cx="6192008" cy="563724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en-US" sz="2400" dirty="0"/>
              <a:t>Secondly, a single </a:t>
            </a:r>
            <a:r>
              <a:rPr lang="en-US" sz="2400" dirty="0" err="1"/>
              <a:t>tohu</a:t>
            </a:r>
            <a:r>
              <a:rPr lang="en-US" sz="2400" dirty="0"/>
              <a:t> is rarely used on its own. To forecast the weather more than one </a:t>
            </a:r>
            <a:r>
              <a:rPr lang="en-US" sz="2400" dirty="0" err="1"/>
              <a:t>tohu</a:t>
            </a:r>
            <a:r>
              <a:rPr lang="en-US" sz="2400" dirty="0"/>
              <a:t> are usually used.  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US" sz="2400" dirty="0"/>
              <a:t>Multiple </a:t>
            </a:r>
            <a:r>
              <a:rPr lang="en-US" sz="2400" dirty="0" err="1"/>
              <a:t>tohu</a:t>
            </a:r>
            <a:r>
              <a:rPr lang="en-US" sz="2400" dirty="0"/>
              <a:t> used together can sometimes signal different expected outcomes. When this happens, forecasts are usually made based on what the majority of the </a:t>
            </a:r>
            <a:r>
              <a:rPr lang="en-US" sz="2400" dirty="0" err="1"/>
              <a:t>tohu</a:t>
            </a:r>
            <a:r>
              <a:rPr lang="en-US" sz="2400" dirty="0"/>
              <a:t> indicate.  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US" sz="2400" dirty="0"/>
              <a:t>However, in some cases there may be a known </a:t>
            </a:r>
            <a:r>
              <a:rPr lang="en-US" sz="2400" dirty="0" err="1"/>
              <a:t>tohu</a:t>
            </a:r>
            <a:r>
              <a:rPr lang="en-US" sz="2400" dirty="0"/>
              <a:t> that strongly indicates a particular outcome specific to that area. In this case the forecast will be made based on that one known </a:t>
            </a:r>
            <a:r>
              <a:rPr lang="en-US" sz="2400" dirty="0" err="1"/>
              <a:t>tohu</a:t>
            </a:r>
            <a:r>
              <a:rPr lang="en-US" sz="2400" dirty="0"/>
              <a:t>. </a:t>
            </a:r>
          </a:p>
        </p:txBody>
      </p:sp>
      <p:pic>
        <p:nvPicPr>
          <p:cNvPr id="5" name="Picture 4" descr="A group of clouds on a rocky beach&#10;&#10;Description automatically generated">
            <a:extLst>
              <a:ext uri="{FF2B5EF4-FFF2-40B4-BE49-F238E27FC236}">
                <a16:creationId xmlns:a16="http://schemas.microsoft.com/office/drawing/2014/main" id="{C0D91B82-C3B6-45B7-BBE5-3DEF074CF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535754"/>
            <a:ext cx="5538189" cy="36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7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2125-1B6E-4B15-92C8-0D739FD3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61" y="244440"/>
            <a:ext cx="10813869" cy="636951"/>
          </a:xfrm>
        </p:spPr>
        <p:txBody>
          <a:bodyPr/>
          <a:lstStyle/>
          <a:p>
            <a:r>
              <a:rPr lang="en-NZ" dirty="0"/>
              <a:t>What are some examples of </a:t>
            </a:r>
            <a:r>
              <a:rPr lang="en-NZ" dirty="0" err="1"/>
              <a:t>tohu</a:t>
            </a:r>
            <a:r>
              <a:rPr lang="en-NZ" dirty="0"/>
              <a:t>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3B51A22-C3AA-46D3-9F30-96D5D6257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69258"/>
              </p:ext>
            </p:extLst>
          </p:nvPr>
        </p:nvGraphicFramePr>
        <p:xfrm>
          <a:off x="402912" y="952924"/>
          <a:ext cx="11386176" cy="5120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48492">
                  <a:extLst>
                    <a:ext uri="{9D8B030D-6E8A-4147-A177-3AD203B41FA5}">
                      <a16:colId xmlns:a16="http://schemas.microsoft.com/office/drawing/2014/main" val="3102804380"/>
                    </a:ext>
                  </a:extLst>
                </a:gridCol>
                <a:gridCol w="6737684">
                  <a:extLst>
                    <a:ext uri="{9D8B030D-6E8A-4147-A177-3AD203B41FA5}">
                      <a16:colId xmlns:a16="http://schemas.microsoft.com/office/drawing/2014/main" val="336512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Kōhara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(Lightning) </a:t>
                      </a: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Lightning flickering above the horizon.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outcome:</a:t>
                      </a:r>
                      <a:b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side on which the flashes are strongest signal the direction from which the wind will come.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Iwi/Region: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Kāi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- E South Island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24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NZ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Pūkeko</a:t>
                      </a:r>
                      <a:r>
                        <a:rPr lang="en-N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(Swamp hen)</a:t>
                      </a:r>
                    </a:p>
                    <a:p>
                      <a:pPr fontAlgn="base"/>
                      <a:r>
                        <a:rPr lang="en-N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N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Indicator:</a:t>
                      </a:r>
                      <a:r>
                        <a:rPr lang="en-N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N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N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Pūkeko</a:t>
                      </a:r>
                      <a:r>
                        <a:rPr lang="en-N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head for higher ground. </a:t>
                      </a:r>
                    </a:p>
                    <a:p>
                      <a:pPr fontAlgn="base"/>
                      <a:r>
                        <a:rPr lang="en-N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outcome:</a:t>
                      </a:r>
                      <a:r>
                        <a:rPr lang="en-N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N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N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Imminent storm and flooding. </a:t>
                      </a:r>
                    </a:p>
                    <a:p>
                      <a:pPr fontAlgn="base"/>
                      <a:r>
                        <a:rPr lang="en-N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Iwi/Region:</a:t>
                      </a:r>
                      <a:r>
                        <a:rPr lang="en-N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br>
                        <a:rPr lang="en-N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N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Ngāti</a:t>
                      </a:r>
                      <a:r>
                        <a:rPr lang="en-N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Wai - NE North Island </a:t>
                      </a: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6035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8817831-B374-435D-A946-EE2A873C3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92" y="3517877"/>
            <a:ext cx="3621564" cy="2669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C2E927-C1FB-4832-8A11-34DB3CDB9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07" y="965947"/>
            <a:ext cx="3619500" cy="26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2125-1B6E-4B15-92C8-0D739FD3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61" y="244440"/>
            <a:ext cx="10813869" cy="636951"/>
          </a:xfrm>
        </p:spPr>
        <p:txBody>
          <a:bodyPr/>
          <a:lstStyle/>
          <a:p>
            <a:r>
              <a:rPr lang="en-NZ" dirty="0"/>
              <a:t>What are some examples of </a:t>
            </a:r>
            <a:r>
              <a:rPr lang="en-NZ" dirty="0" err="1"/>
              <a:t>tohu</a:t>
            </a:r>
            <a:r>
              <a:rPr lang="en-NZ" dirty="0"/>
              <a:t>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3B51A22-C3AA-46D3-9F30-96D5D6257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2461"/>
              </p:ext>
            </p:extLst>
          </p:nvPr>
        </p:nvGraphicFramePr>
        <p:xfrm>
          <a:off x="402912" y="952924"/>
          <a:ext cx="11386176" cy="484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48492">
                  <a:extLst>
                    <a:ext uri="{9D8B030D-6E8A-4147-A177-3AD203B41FA5}">
                      <a16:colId xmlns:a16="http://schemas.microsoft.com/office/drawing/2014/main" val="3102804380"/>
                    </a:ext>
                  </a:extLst>
                </a:gridCol>
                <a:gridCol w="6737684">
                  <a:extLst>
                    <a:ext uri="{9D8B030D-6E8A-4147-A177-3AD203B41FA5}">
                      <a16:colId xmlns:a16="http://schemas.microsoft.com/office/drawing/2014/main" val="336512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Rāwaru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(Blue cod)</a:t>
                      </a: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Indicator: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Stones in the belly of the fish.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outcome: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 weather is coming.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Iwi/Region: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Ngāti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Koata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N South Island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24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Ngā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ngaru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(Waves)</a:t>
                      </a: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Indicator: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sound of breaking waves up the valley.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outcome: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Approaching rainfall and inclement weather is expected. </a:t>
                      </a:r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Iwi/Region: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Roroa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NW North Island</a:t>
                      </a: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6035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6DBAD8A-4944-4196-986B-2A4EEAE6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64" y="960144"/>
            <a:ext cx="3008572" cy="2466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1D1CC4-2666-4850-A600-889A14835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43" y="3290445"/>
            <a:ext cx="3015827" cy="26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4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C8F4"/>
      </a:accent1>
      <a:accent2>
        <a:srgbClr val="0088CF"/>
      </a:accent2>
      <a:accent3>
        <a:srgbClr val="17469E"/>
      </a:accent3>
      <a:accent4>
        <a:srgbClr val="00A34F"/>
      </a:accent4>
      <a:accent5>
        <a:srgbClr val="6D5FAA"/>
      </a:accent5>
      <a:accent6>
        <a:srgbClr val="A7A9A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53D5ECD54C9A46B37B0C715C29B2DD" ma:contentTypeVersion="13" ma:contentTypeDescription="Create a new document." ma:contentTypeScope="" ma:versionID="c93226d6ac9ca7c02a3271e431872f58">
  <xsd:schema xmlns:xsd="http://www.w3.org/2001/XMLSchema" xmlns:xs="http://www.w3.org/2001/XMLSchema" xmlns:p="http://schemas.microsoft.com/office/2006/metadata/properties" xmlns:ns3="b2298a04-44e4-4030-85d9-04f4b4febcdf" xmlns:ns4="34e32323-3f1f-4bf4-a616-0a36999786be" targetNamespace="http://schemas.microsoft.com/office/2006/metadata/properties" ma:root="true" ma:fieldsID="12a1e5c68a1f51b86ed22c80a93f3a05" ns3:_="" ns4:_="">
    <xsd:import namespace="b2298a04-44e4-4030-85d9-04f4b4febcdf"/>
    <xsd:import namespace="34e32323-3f1f-4bf4-a616-0a36999786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98a04-44e4-4030-85d9-04f4b4febc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32323-3f1f-4bf4-a616-0a3699978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AC844C-2E58-4BB8-922A-D420DD569E0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AD5355-D7FB-4A3A-85F2-6E34B827E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298a04-44e4-4030-85d9-04f4b4febcdf"/>
    <ds:schemaRef ds:uri="34e32323-3f1f-4bf4-a616-0a3699978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4D7FD1-7B58-488E-BC6E-0687B7A4C8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823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Office Theme</vt:lpstr>
      <vt:lpstr>Ngā Tohu o te Taiao – Māori environmental indicators</vt:lpstr>
      <vt:lpstr>What are tohu?</vt:lpstr>
      <vt:lpstr>What are tohu?</vt:lpstr>
      <vt:lpstr>How were tohu developed?</vt:lpstr>
      <vt:lpstr>How were tohu developed?</vt:lpstr>
      <vt:lpstr>How are tohu used?</vt:lpstr>
      <vt:lpstr>How are tohu used?</vt:lpstr>
      <vt:lpstr>What are some examples of tohu?</vt:lpstr>
      <vt:lpstr>What are some examples of tohu?</vt:lpstr>
      <vt:lpstr>What are some examples of tohu?</vt:lpstr>
      <vt:lpstr>What are some examples of tohu?</vt:lpstr>
      <vt:lpstr>Glossary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weather and meteorology</dc:title>
  <dc:creator>Petra Pearce</dc:creator>
  <cp:lastModifiedBy>Petra Pearce</cp:lastModifiedBy>
  <cp:revision>37</cp:revision>
  <dcterms:created xsi:type="dcterms:W3CDTF">2020-07-15T03:19:47Z</dcterms:created>
  <dcterms:modified xsi:type="dcterms:W3CDTF">2020-09-03T02:27:20Z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0x010100BE53D5ECD54C9A46B37B0C715C29B2DD</vt:lpwstr>
  </property>
</Properties>
</file>