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7" r:id="rId5"/>
    <p:sldId id="258" r:id="rId6"/>
    <p:sldId id="268" r:id="rId7"/>
    <p:sldId id="261" r:id="rId8"/>
    <p:sldId id="270" r:id="rId9"/>
    <p:sldId id="269" r:id="rId10"/>
    <p:sldId id="264" r:id="rId11"/>
    <p:sldId id="265" r:id="rId12"/>
    <p:sldId id="266" r:id="rId13"/>
    <p:sldId id="271" r:id="rId14"/>
    <p:sldId id="267"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D7FCC9-AC3C-41B8-BF88-1DF35FDE2B2B}" v="2" dt="2020-11-05T02:00:17.2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259" autoAdjust="0"/>
  </p:normalViewPr>
  <p:slideViewPr>
    <p:cSldViewPr snapToGrid="0">
      <p:cViewPr varScale="1">
        <p:scale>
          <a:sx n="91" d="100"/>
          <a:sy n="91" d="100"/>
        </p:scale>
        <p:origin x="1350" y="90"/>
      </p:cViewPr>
      <p:guideLst/>
    </p:cSldViewPr>
  </p:slideViewPr>
  <p:notesTextViewPr>
    <p:cViewPr>
      <p:scale>
        <a:sx n="3" d="2"/>
        <a:sy n="3" d="2"/>
      </p:scale>
      <p:origin x="0" y="0"/>
    </p:cViewPr>
  </p:notesTextViewPr>
  <p:notesViewPr>
    <p:cSldViewPr snapToGrid="0">
      <p:cViewPr varScale="1">
        <p:scale>
          <a:sx n="83" d="100"/>
          <a:sy n="83" d="100"/>
        </p:scale>
        <p:origin x="299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a Pearce" userId="7030ef64-b6ad-421f-a0a7-586fe773fc0b" providerId="ADAL" clId="{2AB11747-3430-4115-9293-84B8158CE810}"/>
    <pc:docChg chg="custSel addSld delSld modSld">
      <pc:chgData name="Petra Pearce" userId="7030ef64-b6ad-421f-a0a7-586fe773fc0b" providerId="ADAL" clId="{2AB11747-3430-4115-9293-84B8158CE810}" dt="2020-07-29T02:56:02.230" v="411" actId="27614"/>
      <pc:docMkLst>
        <pc:docMk/>
      </pc:docMkLst>
      <pc:sldChg chg="modSp">
        <pc:chgData name="Petra Pearce" userId="7030ef64-b6ad-421f-a0a7-586fe773fc0b" providerId="ADAL" clId="{2AB11747-3430-4115-9293-84B8158CE810}" dt="2020-07-29T02:44:04.183" v="10" actId="20577"/>
        <pc:sldMkLst>
          <pc:docMk/>
          <pc:sldMk cId="2806106126" sldId="257"/>
        </pc:sldMkLst>
        <pc:spChg chg="mod">
          <ac:chgData name="Petra Pearce" userId="7030ef64-b6ad-421f-a0a7-586fe773fc0b" providerId="ADAL" clId="{2AB11747-3430-4115-9293-84B8158CE810}" dt="2020-07-29T02:44:04.183" v="10" actId="20577"/>
          <ac:spMkLst>
            <pc:docMk/>
            <pc:sldMk cId="2806106126" sldId="257"/>
            <ac:spMk id="2" creationId="{00000000-0000-0000-0000-000000000000}"/>
          </ac:spMkLst>
        </pc:spChg>
      </pc:sldChg>
      <pc:sldChg chg="addSp delSp modSp">
        <pc:chgData name="Petra Pearce" userId="7030ef64-b6ad-421f-a0a7-586fe773fc0b" providerId="ADAL" clId="{2AB11747-3430-4115-9293-84B8158CE810}" dt="2020-07-29T02:44:24.920" v="18" actId="5793"/>
        <pc:sldMkLst>
          <pc:docMk/>
          <pc:sldMk cId="4182844858" sldId="258"/>
        </pc:sldMkLst>
        <pc:spChg chg="del">
          <ac:chgData name="Petra Pearce" userId="7030ef64-b6ad-421f-a0a7-586fe773fc0b" providerId="ADAL" clId="{2AB11747-3430-4115-9293-84B8158CE810}" dt="2020-07-29T02:44:17.979" v="13" actId="478"/>
          <ac:spMkLst>
            <pc:docMk/>
            <pc:sldMk cId="4182844858" sldId="258"/>
            <ac:spMk id="2" creationId="{8695EFE9-2057-42AC-9D39-4AC88E7EB5ED}"/>
          </ac:spMkLst>
        </pc:spChg>
        <pc:spChg chg="mod">
          <ac:chgData name="Petra Pearce" userId="7030ef64-b6ad-421f-a0a7-586fe773fc0b" providerId="ADAL" clId="{2AB11747-3430-4115-9293-84B8158CE810}" dt="2020-07-29T02:44:24.920" v="18" actId="5793"/>
          <ac:spMkLst>
            <pc:docMk/>
            <pc:sldMk cId="4182844858" sldId="258"/>
            <ac:spMk id="3" creationId="{D0E2EB74-C980-4FFA-83BC-3659D87039F8}"/>
          </ac:spMkLst>
        </pc:spChg>
        <pc:spChg chg="add del mod">
          <ac:chgData name="Petra Pearce" userId="7030ef64-b6ad-421f-a0a7-586fe773fc0b" providerId="ADAL" clId="{2AB11747-3430-4115-9293-84B8158CE810}" dt="2020-07-29T02:44:19.799" v="14" actId="478"/>
          <ac:spMkLst>
            <pc:docMk/>
            <pc:sldMk cId="4182844858" sldId="258"/>
            <ac:spMk id="7" creationId="{D4D8DF41-48CA-4FDC-9F44-77BFDFC2A056}"/>
          </ac:spMkLst>
        </pc:spChg>
      </pc:sldChg>
      <pc:sldChg chg="del">
        <pc:chgData name="Petra Pearce" userId="7030ef64-b6ad-421f-a0a7-586fe773fc0b" providerId="ADAL" clId="{2AB11747-3430-4115-9293-84B8158CE810}" dt="2020-07-29T02:44:34.087" v="19" actId="2696"/>
        <pc:sldMkLst>
          <pc:docMk/>
          <pc:sldMk cId="1529370336" sldId="260"/>
        </pc:sldMkLst>
      </pc:sldChg>
      <pc:sldChg chg="addSp delSp modSp">
        <pc:chgData name="Petra Pearce" userId="7030ef64-b6ad-421f-a0a7-586fe773fc0b" providerId="ADAL" clId="{2AB11747-3430-4115-9293-84B8158CE810}" dt="2020-07-29T02:46:03.604" v="91" actId="27636"/>
        <pc:sldMkLst>
          <pc:docMk/>
          <pc:sldMk cId="3176748994" sldId="261"/>
        </pc:sldMkLst>
        <pc:spChg chg="mod">
          <ac:chgData name="Petra Pearce" userId="7030ef64-b6ad-421f-a0a7-586fe773fc0b" providerId="ADAL" clId="{2AB11747-3430-4115-9293-84B8158CE810}" dt="2020-07-29T02:44:59.604" v="57" actId="1076"/>
          <ac:spMkLst>
            <pc:docMk/>
            <pc:sldMk cId="3176748994" sldId="261"/>
            <ac:spMk id="2" creationId="{943B2125-1B6E-4B15-92C8-0D739FD39976}"/>
          </ac:spMkLst>
        </pc:spChg>
        <pc:spChg chg="mod">
          <ac:chgData name="Petra Pearce" userId="7030ef64-b6ad-421f-a0a7-586fe773fc0b" providerId="ADAL" clId="{2AB11747-3430-4115-9293-84B8158CE810}" dt="2020-07-29T02:46:03.604" v="91" actId="27636"/>
          <ac:spMkLst>
            <pc:docMk/>
            <pc:sldMk cId="3176748994" sldId="261"/>
            <ac:spMk id="3" creationId="{11F70784-6301-4E83-83B8-FFDD234A293F}"/>
          </ac:spMkLst>
        </pc:spChg>
        <pc:picChg chg="del">
          <ac:chgData name="Petra Pearce" userId="7030ef64-b6ad-421f-a0a7-586fe773fc0b" providerId="ADAL" clId="{2AB11747-3430-4115-9293-84B8158CE810}" dt="2020-07-29T02:44:52.344" v="54" actId="478"/>
          <ac:picMkLst>
            <pc:docMk/>
            <pc:sldMk cId="3176748994" sldId="261"/>
            <ac:picMk id="4098" creationId="{F2691D7A-7580-4843-8A16-D8F805B5892E}"/>
          </ac:picMkLst>
        </pc:picChg>
        <pc:picChg chg="add mod">
          <ac:chgData name="Petra Pearce" userId="7030ef64-b6ad-421f-a0a7-586fe773fc0b" providerId="ADAL" clId="{2AB11747-3430-4115-9293-84B8158CE810}" dt="2020-07-29T02:45:02.793" v="58" actId="1076"/>
          <ac:picMkLst>
            <pc:docMk/>
            <pc:sldMk cId="3176748994" sldId="261"/>
            <ac:picMk id="4100" creationId="{6B8555E3-56F9-4A7A-8964-EBC91D035A72}"/>
          </ac:picMkLst>
        </pc:picChg>
      </pc:sldChg>
      <pc:sldChg chg="addSp delSp modSp">
        <pc:chgData name="Petra Pearce" userId="7030ef64-b6ad-421f-a0a7-586fe773fc0b" providerId="ADAL" clId="{2AB11747-3430-4115-9293-84B8158CE810}" dt="2020-07-29T02:56:02.230" v="411" actId="27614"/>
        <pc:sldMkLst>
          <pc:docMk/>
          <pc:sldMk cId="2160207030" sldId="264"/>
        </pc:sldMkLst>
        <pc:spChg chg="mod">
          <ac:chgData name="Petra Pearce" userId="7030ef64-b6ad-421f-a0a7-586fe773fc0b" providerId="ADAL" clId="{2AB11747-3430-4115-9293-84B8158CE810}" dt="2020-07-29T02:48:38.250" v="137" actId="1076"/>
          <ac:spMkLst>
            <pc:docMk/>
            <pc:sldMk cId="2160207030" sldId="264"/>
            <ac:spMk id="2" creationId="{370090A9-7D0B-4265-BBEA-4450DC546450}"/>
          </ac:spMkLst>
        </pc:spChg>
        <pc:spChg chg="mod">
          <ac:chgData name="Petra Pearce" userId="7030ef64-b6ad-421f-a0a7-586fe773fc0b" providerId="ADAL" clId="{2AB11747-3430-4115-9293-84B8158CE810}" dt="2020-07-29T02:48:34.485" v="136" actId="20577"/>
          <ac:spMkLst>
            <pc:docMk/>
            <pc:sldMk cId="2160207030" sldId="264"/>
            <ac:spMk id="3" creationId="{3F23D18B-FE8C-4579-8D51-6D199B3EEAF1}"/>
          </ac:spMkLst>
        </pc:spChg>
        <pc:spChg chg="del">
          <ac:chgData name="Petra Pearce" userId="7030ef64-b6ad-421f-a0a7-586fe773fc0b" providerId="ADAL" clId="{2AB11747-3430-4115-9293-84B8158CE810}" dt="2020-07-29T02:55:59.132" v="410" actId="931"/>
          <ac:spMkLst>
            <pc:docMk/>
            <pc:sldMk cId="2160207030" sldId="264"/>
            <ac:spMk id="16" creationId="{1C04005A-45AA-4B85-801B-C99E955DD66C}"/>
          </ac:spMkLst>
        </pc:spChg>
        <pc:picChg chg="del">
          <ac:chgData name="Petra Pearce" userId="7030ef64-b6ad-421f-a0a7-586fe773fc0b" providerId="ADAL" clId="{2AB11747-3430-4115-9293-84B8158CE810}" dt="2020-07-29T02:47:49.238" v="126" actId="478"/>
          <ac:picMkLst>
            <pc:docMk/>
            <pc:sldMk cId="2160207030" sldId="264"/>
            <ac:picMk id="17" creationId="{1616E736-1598-4ABE-9017-C81116660643}"/>
          </ac:picMkLst>
        </pc:picChg>
        <pc:picChg chg="add mod">
          <ac:chgData name="Petra Pearce" userId="7030ef64-b6ad-421f-a0a7-586fe773fc0b" providerId="ADAL" clId="{2AB11747-3430-4115-9293-84B8158CE810}" dt="2020-07-29T02:56:02.230" v="411" actId="27614"/>
          <ac:picMkLst>
            <pc:docMk/>
            <pc:sldMk cId="2160207030" sldId="264"/>
            <ac:picMk id="19" creationId="{8A50A645-EBE4-4E4F-A01D-E9A996EDAC7C}"/>
          </ac:picMkLst>
        </pc:picChg>
      </pc:sldChg>
      <pc:sldChg chg="modSp">
        <pc:chgData name="Petra Pearce" userId="7030ef64-b6ad-421f-a0a7-586fe773fc0b" providerId="ADAL" clId="{2AB11747-3430-4115-9293-84B8158CE810}" dt="2020-07-29T02:51:33.685" v="204" actId="20577"/>
        <pc:sldMkLst>
          <pc:docMk/>
          <pc:sldMk cId="3442796882" sldId="265"/>
        </pc:sldMkLst>
        <pc:spChg chg="mod">
          <ac:chgData name="Petra Pearce" userId="7030ef64-b6ad-421f-a0a7-586fe773fc0b" providerId="ADAL" clId="{2AB11747-3430-4115-9293-84B8158CE810}" dt="2020-07-29T02:50:52.518" v="166" actId="20577"/>
          <ac:spMkLst>
            <pc:docMk/>
            <pc:sldMk cId="3442796882" sldId="265"/>
            <ac:spMk id="2" creationId="{D22BEFE7-AD94-4D76-9BB1-BE9E60800289}"/>
          </ac:spMkLst>
        </pc:spChg>
        <pc:spChg chg="mod">
          <ac:chgData name="Petra Pearce" userId="7030ef64-b6ad-421f-a0a7-586fe773fc0b" providerId="ADAL" clId="{2AB11747-3430-4115-9293-84B8158CE810}" dt="2020-07-29T02:51:33.685" v="204" actId="20577"/>
          <ac:spMkLst>
            <pc:docMk/>
            <pc:sldMk cId="3442796882" sldId="265"/>
            <ac:spMk id="4" creationId="{766EB18C-BD6A-4676-8607-C48B0C952442}"/>
          </ac:spMkLst>
        </pc:spChg>
      </pc:sldChg>
      <pc:sldChg chg="addSp delSp modSp">
        <pc:chgData name="Petra Pearce" userId="7030ef64-b6ad-421f-a0a7-586fe773fc0b" providerId="ADAL" clId="{2AB11747-3430-4115-9293-84B8158CE810}" dt="2020-07-29T02:53:46.001" v="352" actId="27636"/>
        <pc:sldMkLst>
          <pc:docMk/>
          <pc:sldMk cId="2148492230" sldId="266"/>
        </pc:sldMkLst>
        <pc:spChg chg="mod">
          <ac:chgData name="Petra Pearce" userId="7030ef64-b6ad-421f-a0a7-586fe773fc0b" providerId="ADAL" clId="{2AB11747-3430-4115-9293-84B8158CE810}" dt="2020-07-29T02:52:20.515" v="243" actId="1076"/>
          <ac:spMkLst>
            <pc:docMk/>
            <pc:sldMk cId="2148492230" sldId="266"/>
            <ac:spMk id="3" creationId="{5E2F6888-ED62-4702-84AB-147BD7DF758C}"/>
          </ac:spMkLst>
        </pc:spChg>
        <pc:spChg chg="mod">
          <ac:chgData name="Petra Pearce" userId="7030ef64-b6ad-421f-a0a7-586fe773fc0b" providerId="ADAL" clId="{2AB11747-3430-4115-9293-84B8158CE810}" dt="2020-07-29T02:53:46.001" v="352" actId="27636"/>
          <ac:spMkLst>
            <pc:docMk/>
            <pc:sldMk cId="2148492230" sldId="266"/>
            <ac:spMk id="4" creationId="{6163A1AB-F2C7-4E83-868B-2FD30F8B7A56}"/>
          </ac:spMkLst>
        </pc:spChg>
        <pc:picChg chg="del">
          <ac:chgData name="Petra Pearce" userId="7030ef64-b6ad-421f-a0a7-586fe773fc0b" providerId="ADAL" clId="{2AB11747-3430-4115-9293-84B8158CE810}" dt="2020-07-29T02:51:53.508" v="235" actId="478"/>
          <ac:picMkLst>
            <pc:docMk/>
            <pc:sldMk cId="2148492230" sldId="266"/>
            <ac:picMk id="3074" creationId="{2D57A8E4-6ABB-4DA3-88CC-28BC14153B62}"/>
          </ac:picMkLst>
        </pc:picChg>
        <pc:picChg chg="add mod">
          <ac:chgData name="Petra Pearce" userId="7030ef64-b6ad-421f-a0a7-586fe773fc0b" providerId="ADAL" clId="{2AB11747-3430-4115-9293-84B8158CE810}" dt="2020-07-29T02:51:59.732" v="239" actId="1076"/>
          <ac:picMkLst>
            <pc:docMk/>
            <pc:sldMk cId="2148492230" sldId="266"/>
            <ac:picMk id="3076" creationId="{2F625D38-2A02-4C95-B95E-A30CE2B75F40}"/>
          </ac:picMkLst>
        </pc:picChg>
      </pc:sldChg>
      <pc:sldChg chg="addSp modSp add">
        <pc:chgData name="Petra Pearce" userId="7030ef64-b6ad-421f-a0a7-586fe773fc0b" providerId="ADAL" clId="{2AB11747-3430-4115-9293-84B8158CE810}" dt="2020-07-29T02:54:18.516" v="409" actId="20577"/>
        <pc:sldMkLst>
          <pc:docMk/>
          <pc:sldMk cId="2289929102" sldId="267"/>
        </pc:sldMkLst>
        <pc:spChg chg="mod">
          <ac:chgData name="Petra Pearce" userId="7030ef64-b6ad-421f-a0a7-586fe773fc0b" providerId="ADAL" clId="{2AB11747-3430-4115-9293-84B8158CE810}" dt="2020-07-29T02:54:10.770" v="377" actId="20577"/>
          <ac:spMkLst>
            <pc:docMk/>
            <pc:sldMk cId="2289929102" sldId="267"/>
            <ac:spMk id="3" creationId="{767318F7-0691-434E-ABC8-B19775F9B354}"/>
          </ac:spMkLst>
        </pc:spChg>
        <pc:spChg chg="mod">
          <ac:chgData name="Petra Pearce" userId="7030ef64-b6ad-421f-a0a7-586fe773fc0b" providerId="ADAL" clId="{2AB11747-3430-4115-9293-84B8158CE810}" dt="2020-07-29T02:54:18.516" v="409" actId="20577"/>
          <ac:spMkLst>
            <pc:docMk/>
            <pc:sldMk cId="2289929102" sldId="267"/>
            <ac:spMk id="4" creationId="{706E2680-645C-489A-A614-0874FA3D3756}"/>
          </ac:spMkLst>
        </pc:spChg>
        <pc:picChg chg="add mod">
          <ac:chgData name="Petra Pearce" userId="7030ef64-b6ad-421f-a0a7-586fe773fc0b" providerId="ADAL" clId="{2AB11747-3430-4115-9293-84B8158CE810}" dt="2020-07-29T02:54:02.575" v="354" actId="1076"/>
          <ac:picMkLst>
            <pc:docMk/>
            <pc:sldMk cId="2289929102" sldId="267"/>
            <ac:picMk id="6146" creationId="{B60A8A67-6084-4F42-967A-0B13D42BFFFB}"/>
          </ac:picMkLst>
        </pc:picChg>
      </pc:sldChg>
    </pc:docChg>
  </pc:docChgLst>
  <pc:docChgLst>
    <pc:chgData name="Petra Pearce" userId="7030ef64-b6ad-421f-a0a7-586fe773fc0b" providerId="ADAL" clId="{44D7FCC9-AC3C-41B8-BF88-1DF35FDE2B2B}"/>
    <pc:docChg chg="modSld">
      <pc:chgData name="Petra Pearce" userId="7030ef64-b6ad-421f-a0a7-586fe773fc0b" providerId="ADAL" clId="{44D7FCC9-AC3C-41B8-BF88-1DF35FDE2B2B}" dt="2020-11-05T02:00:17.225" v="2" actId="20577"/>
      <pc:docMkLst>
        <pc:docMk/>
      </pc:docMkLst>
      <pc:sldChg chg="addSp modSp">
        <pc:chgData name="Petra Pearce" userId="7030ef64-b6ad-421f-a0a7-586fe773fc0b" providerId="ADAL" clId="{44D7FCC9-AC3C-41B8-BF88-1DF35FDE2B2B}" dt="2020-11-05T02:00:17.225" v="2" actId="20577"/>
        <pc:sldMkLst>
          <pc:docMk/>
          <pc:sldMk cId="478104014" sldId="272"/>
        </pc:sldMkLst>
        <pc:spChg chg="add mod">
          <ac:chgData name="Petra Pearce" userId="7030ef64-b6ad-421f-a0a7-586fe773fc0b" providerId="ADAL" clId="{44D7FCC9-AC3C-41B8-BF88-1DF35FDE2B2B}" dt="2020-11-05T02:00:17.225" v="2" actId="20577"/>
          <ac:spMkLst>
            <pc:docMk/>
            <pc:sldMk cId="478104014" sldId="272"/>
            <ac:spMk id="3" creationId="{77A44328-AA45-4E1D-9434-480A2726AF3E}"/>
          </ac:spMkLst>
        </pc:spChg>
      </pc:sldChg>
    </pc:docChg>
  </pc:docChgLst>
  <pc:docChgLst>
    <pc:chgData name="Stacy Mohan" userId="S::stacy.mohan@niwa.co.nz::6086f4df-27bd-46cf-aff6-c633e53b4b09" providerId="AD" clId="Web-{1D87A83D-5D71-3798-FA27-03088D8AAAED}"/>
    <pc:docChg chg="modSld">
      <pc:chgData name="Stacy Mohan" userId="S::stacy.mohan@niwa.co.nz::6086f4df-27bd-46cf-aff6-c633e53b4b09" providerId="AD" clId="Web-{1D87A83D-5D71-3798-FA27-03088D8AAAED}" dt="2020-08-27T00:46:53.183" v="64" actId="20577"/>
      <pc:docMkLst>
        <pc:docMk/>
      </pc:docMkLst>
      <pc:sldChg chg="modSp">
        <pc:chgData name="Stacy Mohan" userId="S::stacy.mohan@niwa.co.nz::6086f4df-27bd-46cf-aff6-c633e53b4b09" providerId="AD" clId="Web-{1D87A83D-5D71-3798-FA27-03088D8AAAED}" dt="2020-08-27T00:44:25.431" v="10" actId="20577"/>
        <pc:sldMkLst>
          <pc:docMk/>
          <pc:sldMk cId="3176748994" sldId="261"/>
        </pc:sldMkLst>
        <pc:spChg chg="mod">
          <ac:chgData name="Stacy Mohan" userId="S::stacy.mohan@niwa.co.nz::6086f4df-27bd-46cf-aff6-c633e53b4b09" providerId="AD" clId="Web-{1D87A83D-5D71-3798-FA27-03088D8AAAED}" dt="2020-08-27T00:44:25.431" v="10" actId="20577"/>
          <ac:spMkLst>
            <pc:docMk/>
            <pc:sldMk cId="3176748994" sldId="261"/>
            <ac:spMk id="3" creationId="{11F70784-6301-4E83-83B8-FFDD234A293F}"/>
          </ac:spMkLst>
        </pc:spChg>
      </pc:sldChg>
      <pc:sldChg chg="modSp">
        <pc:chgData name="Stacy Mohan" userId="S::stacy.mohan@niwa.co.nz::6086f4df-27bd-46cf-aff6-c633e53b4b09" providerId="AD" clId="Web-{1D87A83D-5D71-3798-FA27-03088D8AAAED}" dt="2020-08-27T00:44:37.088" v="12" actId="20577"/>
        <pc:sldMkLst>
          <pc:docMk/>
          <pc:sldMk cId="2160207030" sldId="264"/>
        </pc:sldMkLst>
        <pc:spChg chg="mod">
          <ac:chgData name="Stacy Mohan" userId="S::stacy.mohan@niwa.co.nz::6086f4df-27bd-46cf-aff6-c633e53b4b09" providerId="AD" clId="Web-{1D87A83D-5D71-3798-FA27-03088D8AAAED}" dt="2020-08-27T00:44:37.088" v="12" actId="20577"/>
          <ac:spMkLst>
            <pc:docMk/>
            <pc:sldMk cId="2160207030" sldId="264"/>
            <ac:spMk id="3" creationId="{3F23D18B-FE8C-4579-8D51-6D199B3EEAF1}"/>
          </ac:spMkLst>
        </pc:spChg>
      </pc:sldChg>
      <pc:sldChg chg="modSp">
        <pc:chgData name="Stacy Mohan" userId="S::stacy.mohan@niwa.co.nz::6086f4df-27bd-46cf-aff6-c633e53b4b09" providerId="AD" clId="Web-{1D87A83D-5D71-3798-FA27-03088D8AAAED}" dt="2020-08-27T00:44:53.057" v="16" actId="20577"/>
        <pc:sldMkLst>
          <pc:docMk/>
          <pc:sldMk cId="3442796882" sldId="265"/>
        </pc:sldMkLst>
        <pc:spChg chg="mod">
          <ac:chgData name="Stacy Mohan" userId="S::stacy.mohan@niwa.co.nz::6086f4df-27bd-46cf-aff6-c633e53b4b09" providerId="AD" clId="Web-{1D87A83D-5D71-3798-FA27-03088D8AAAED}" dt="2020-08-27T00:44:53.057" v="16" actId="20577"/>
          <ac:spMkLst>
            <pc:docMk/>
            <pc:sldMk cId="3442796882" sldId="265"/>
            <ac:spMk id="4" creationId="{766EB18C-BD6A-4676-8607-C48B0C952442}"/>
          </ac:spMkLst>
        </pc:spChg>
      </pc:sldChg>
      <pc:sldChg chg="modSp">
        <pc:chgData name="Stacy Mohan" userId="S::stacy.mohan@niwa.co.nz::6086f4df-27bd-46cf-aff6-c633e53b4b09" providerId="AD" clId="Web-{1D87A83D-5D71-3798-FA27-03088D8AAAED}" dt="2020-08-27T00:45:03.963" v="20" actId="20577"/>
        <pc:sldMkLst>
          <pc:docMk/>
          <pc:sldMk cId="2148492230" sldId="266"/>
        </pc:sldMkLst>
        <pc:spChg chg="mod">
          <ac:chgData name="Stacy Mohan" userId="S::stacy.mohan@niwa.co.nz::6086f4df-27bd-46cf-aff6-c633e53b4b09" providerId="AD" clId="Web-{1D87A83D-5D71-3798-FA27-03088D8AAAED}" dt="2020-08-27T00:45:03.963" v="20" actId="20577"/>
          <ac:spMkLst>
            <pc:docMk/>
            <pc:sldMk cId="2148492230" sldId="266"/>
            <ac:spMk id="4" creationId="{6163A1AB-F2C7-4E83-868B-2FD30F8B7A56}"/>
          </ac:spMkLst>
        </pc:spChg>
      </pc:sldChg>
      <pc:sldChg chg="modSp">
        <pc:chgData name="Stacy Mohan" userId="S::stacy.mohan@niwa.co.nz::6086f4df-27bd-46cf-aff6-c633e53b4b09" providerId="AD" clId="Web-{1D87A83D-5D71-3798-FA27-03088D8AAAED}" dt="2020-08-27T00:46:53.183" v="63" actId="20577"/>
        <pc:sldMkLst>
          <pc:docMk/>
          <pc:sldMk cId="2289929102" sldId="267"/>
        </pc:sldMkLst>
        <pc:spChg chg="mod">
          <ac:chgData name="Stacy Mohan" userId="S::stacy.mohan@niwa.co.nz::6086f4df-27bd-46cf-aff6-c633e53b4b09" providerId="AD" clId="Web-{1D87A83D-5D71-3798-FA27-03088D8AAAED}" dt="2020-08-27T00:46:53.183" v="63" actId="20577"/>
          <ac:spMkLst>
            <pc:docMk/>
            <pc:sldMk cId="2289929102" sldId="267"/>
            <ac:spMk id="4" creationId="{706E2680-645C-489A-A614-0874FA3D3756}"/>
          </ac:spMkLst>
        </pc:spChg>
      </pc:sldChg>
      <pc:sldChg chg="modSp">
        <pc:chgData name="Stacy Mohan" userId="S::stacy.mohan@niwa.co.nz::6086f4df-27bd-46cf-aff6-c633e53b4b09" providerId="AD" clId="Web-{1D87A83D-5D71-3798-FA27-03088D8AAAED}" dt="2020-08-27T00:44:15.634" v="4" actId="20577"/>
        <pc:sldMkLst>
          <pc:docMk/>
          <pc:sldMk cId="1741803934" sldId="268"/>
        </pc:sldMkLst>
        <pc:spChg chg="mod">
          <ac:chgData name="Stacy Mohan" userId="S::stacy.mohan@niwa.co.nz::6086f4df-27bd-46cf-aff6-c633e53b4b09" providerId="AD" clId="Web-{1D87A83D-5D71-3798-FA27-03088D8AAAED}" dt="2020-08-27T00:44:15.634" v="4" actId="20577"/>
          <ac:spMkLst>
            <pc:docMk/>
            <pc:sldMk cId="1741803934" sldId="268"/>
            <ac:spMk id="3" creationId="{061C8AEE-A815-46F8-A1D0-798638E8CFC4}"/>
          </ac:spMkLst>
        </pc:spChg>
      </pc:sldChg>
      <pc:sldChg chg="modSp">
        <pc:chgData name="Stacy Mohan" userId="S::stacy.mohan@niwa.co.nz::6086f4df-27bd-46cf-aff6-c633e53b4b09" providerId="AD" clId="Web-{1D87A83D-5D71-3798-FA27-03088D8AAAED}" dt="2020-08-27T00:45:17.494" v="25" actId="1076"/>
        <pc:sldMkLst>
          <pc:docMk/>
          <pc:sldMk cId="106057153" sldId="271"/>
        </pc:sldMkLst>
        <pc:picChg chg="mod">
          <ac:chgData name="Stacy Mohan" userId="S::stacy.mohan@niwa.co.nz::6086f4df-27bd-46cf-aff6-c633e53b4b09" providerId="AD" clId="Web-{1D87A83D-5D71-3798-FA27-03088D8AAAED}" dt="2020-08-27T00:45:17.494" v="25" actId="1076"/>
          <ac:picMkLst>
            <pc:docMk/>
            <pc:sldMk cId="106057153" sldId="271"/>
            <ac:picMk id="5" creationId="{0B052972-1FF8-4F24-A082-C8CA5D9DA4EF}"/>
          </ac:picMkLst>
        </pc:picChg>
      </pc:sldChg>
    </pc:docChg>
  </pc:docChgLst>
  <pc:docChgLst>
    <pc:chgData name="Stacy Mohan" userId="6086f4df-27bd-46cf-aff6-c633e53b4b09" providerId="ADAL" clId="{E032DF44-D7C7-4658-BF31-5B44ED9F8757}"/>
    <pc:docChg chg="custSel addSld modSld">
      <pc:chgData name="Stacy Mohan" userId="6086f4df-27bd-46cf-aff6-c633e53b4b09" providerId="ADAL" clId="{E032DF44-D7C7-4658-BF31-5B44ED9F8757}" dt="2020-08-05T21:48:18.622" v="28" actId="27636"/>
      <pc:docMkLst>
        <pc:docMk/>
      </pc:docMkLst>
      <pc:sldChg chg="modSp">
        <pc:chgData name="Stacy Mohan" userId="6086f4df-27bd-46cf-aff6-c633e53b4b09" providerId="ADAL" clId="{E032DF44-D7C7-4658-BF31-5B44ED9F8757}" dt="2020-08-05T21:43:23.481" v="4" actId="948"/>
        <pc:sldMkLst>
          <pc:docMk/>
          <pc:sldMk cId="4182844858" sldId="258"/>
        </pc:sldMkLst>
        <pc:spChg chg="mod">
          <ac:chgData name="Stacy Mohan" userId="6086f4df-27bd-46cf-aff6-c633e53b4b09" providerId="ADAL" clId="{E032DF44-D7C7-4658-BF31-5B44ED9F8757}" dt="2020-08-05T21:43:23.481" v="4" actId="948"/>
          <ac:spMkLst>
            <pc:docMk/>
            <pc:sldMk cId="4182844858" sldId="258"/>
            <ac:spMk id="3" creationId="{D0E2EB74-C980-4FFA-83BC-3659D87039F8}"/>
          </ac:spMkLst>
        </pc:spChg>
      </pc:sldChg>
      <pc:sldChg chg="modSp">
        <pc:chgData name="Stacy Mohan" userId="6086f4df-27bd-46cf-aff6-c633e53b4b09" providerId="ADAL" clId="{E032DF44-D7C7-4658-BF31-5B44ED9F8757}" dt="2020-08-05T21:43:45.803" v="6" actId="948"/>
        <pc:sldMkLst>
          <pc:docMk/>
          <pc:sldMk cId="3176748994" sldId="261"/>
        </pc:sldMkLst>
        <pc:spChg chg="mod">
          <ac:chgData name="Stacy Mohan" userId="6086f4df-27bd-46cf-aff6-c633e53b4b09" providerId="ADAL" clId="{E032DF44-D7C7-4658-BF31-5B44ED9F8757}" dt="2020-08-05T21:43:45.803" v="6" actId="948"/>
          <ac:spMkLst>
            <pc:docMk/>
            <pc:sldMk cId="3176748994" sldId="261"/>
            <ac:spMk id="3" creationId="{11F70784-6301-4E83-83B8-FFDD234A293F}"/>
          </ac:spMkLst>
        </pc:spChg>
      </pc:sldChg>
      <pc:sldChg chg="modSp">
        <pc:chgData name="Stacy Mohan" userId="6086f4df-27bd-46cf-aff6-c633e53b4b09" providerId="ADAL" clId="{E032DF44-D7C7-4658-BF31-5B44ED9F8757}" dt="2020-08-05T21:47:17.109" v="18" actId="27636"/>
        <pc:sldMkLst>
          <pc:docMk/>
          <pc:sldMk cId="2160207030" sldId="264"/>
        </pc:sldMkLst>
        <pc:spChg chg="mod">
          <ac:chgData name="Stacy Mohan" userId="6086f4df-27bd-46cf-aff6-c633e53b4b09" providerId="ADAL" clId="{E032DF44-D7C7-4658-BF31-5B44ED9F8757}" dt="2020-08-05T21:47:17.109" v="18" actId="27636"/>
          <ac:spMkLst>
            <pc:docMk/>
            <pc:sldMk cId="2160207030" sldId="264"/>
            <ac:spMk id="3" creationId="{3F23D18B-FE8C-4579-8D51-6D199B3EEAF1}"/>
          </ac:spMkLst>
        </pc:spChg>
      </pc:sldChg>
      <pc:sldChg chg="modSp">
        <pc:chgData name="Stacy Mohan" userId="6086f4df-27bd-46cf-aff6-c633e53b4b09" providerId="ADAL" clId="{E032DF44-D7C7-4658-BF31-5B44ED9F8757}" dt="2020-08-05T21:47:31.930" v="19" actId="948"/>
        <pc:sldMkLst>
          <pc:docMk/>
          <pc:sldMk cId="3442796882" sldId="265"/>
        </pc:sldMkLst>
        <pc:spChg chg="mod">
          <ac:chgData name="Stacy Mohan" userId="6086f4df-27bd-46cf-aff6-c633e53b4b09" providerId="ADAL" clId="{E032DF44-D7C7-4658-BF31-5B44ED9F8757}" dt="2020-08-05T21:47:31.930" v="19" actId="948"/>
          <ac:spMkLst>
            <pc:docMk/>
            <pc:sldMk cId="3442796882" sldId="265"/>
            <ac:spMk id="4" creationId="{766EB18C-BD6A-4676-8607-C48B0C952442}"/>
          </ac:spMkLst>
        </pc:spChg>
      </pc:sldChg>
      <pc:sldChg chg="modSp">
        <pc:chgData name="Stacy Mohan" userId="6086f4df-27bd-46cf-aff6-c633e53b4b09" providerId="ADAL" clId="{E032DF44-D7C7-4658-BF31-5B44ED9F8757}" dt="2020-08-05T21:47:39.154" v="20" actId="948"/>
        <pc:sldMkLst>
          <pc:docMk/>
          <pc:sldMk cId="2148492230" sldId="266"/>
        </pc:sldMkLst>
        <pc:spChg chg="mod">
          <ac:chgData name="Stacy Mohan" userId="6086f4df-27bd-46cf-aff6-c633e53b4b09" providerId="ADAL" clId="{E032DF44-D7C7-4658-BF31-5B44ED9F8757}" dt="2020-08-05T21:47:39.154" v="20" actId="948"/>
          <ac:spMkLst>
            <pc:docMk/>
            <pc:sldMk cId="2148492230" sldId="266"/>
            <ac:spMk id="4" creationId="{6163A1AB-F2C7-4E83-868B-2FD30F8B7A56}"/>
          </ac:spMkLst>
        </pc:spChg>
      </pc:sldChg>
      <pc:sldChg chg="modSp">
        <pc:chgData name="Stacy Mohan" userId="6086f4df-27bd-46cf-aff6-c633e53b4b09" providerId="ADAL" clId="{E032DF44-D7C7-4658-BF31-5B44ED9F8757}" dt="2020-08-05T21:48:18.622" v="28" actId="27636"/>
        <pc:sldMkLst>
          <pc:docMk/>
          <pc:sldMk cId="2289929102" sldId="267"/>
        </pc:sldMkLst>
        <pc:spChg chg="mod">
          <ac:chgData name="Stacy Mohan" userId="6086f4df-27bd-46cf-aff6-c633e53b4b09" providerId="ADAL" clId="{E032DF44-D7C7-4658-BF31-5B44ED9F8757}" dt="2020-08-05T21:48:18.622" v="28" actId="27636"/>
          <ac:spMkLst>
            <pc:docMk/>
            <pc:sldMk cId="2289929102" sldId="267"/>
            <ac:spMk id="4" creationId="{706E2680-645C-489A-A614-0874FA3D3756}"/>
          </ac:spMkLst>
        </pc:spChg>
      </pc:sldChg>
      <pc:sldChg chg="modSp">
        <pc:chgData name="Stacy Mohan" userId="6086f4df-27bd-46cf-aff6-c633e53b4b09" providerId="ADAL" clId="{E032DF44-D7C7-4658-BF31-5B44ED9F8757}" dt="2020-08-05T21:43:35.937" v="5" actId="948"/>
        <pc:sldMkLst>
          <pc:docMk/>
          <pc:sldMk cId="1741803934" sldId="268"/>
        </pc:sldMkLst>
        <pc:spChg chg="mod">
          <ac:chgData name="Stacy Mohan" userId="6086f4df-27bd-46cf-aff6-c633e53b4b09" providerId="ADAL" clId="{E032DF44-D7C7-4658-BF31-5B44ED9F8757}" dt="2020-08-05T21:43:35.937" v="5" actId="948"/>
          <ac:spMkLst>
            <pc:docMk/>
            <pc:sldMk cId="1741803934" sldId="268"/>
            <ac:spMk id="3" creationId="{061C8AEE-A815-46F8-A1D0-798638E8CFC4}"/>
          </ac:spMkLst>
        </pc:spChg>
      </pc:sldChg>
      <pc:sldChg chg="addSp delSp modSp">
        <pc:chgData name="Stacy Mohan" userId="6086f4df-27bd-46cf-aff6-c633e53b4b09" providerId="ADAL" clId="{E032DF44-D7C7-4658-BF31-5B44ED9F8757}" dt="2020-08-05T21:44:31.895" v="14" actId="167"/>
        <pc:sldMkLst>
          <pc:docMk/>
          <pc:sldMk cId="3887565336" sldId="269"/>
        </pc:sldMkLst>
        <pc:spChg chg="del">
          <ac:chgData name="Stacy Mohan" userId="6086f4df-27bd-46cf-aff6-c633e53b4b09" providerId="ADAL" clId="{E032DF44-D7C7-4658-BF31-5B44ED9F8757}" dt="2020-08-05T21:44:10.901" v="10" actId="478"/>
          <ac:spMkLst>
            <pc:docMk/>
            <pc:sldMk cId="3887565336" sldId="269"/>
            <ac:spMk id="2" creationId="{CC6BB359-B561-4A49-9186-3D7D74DF98A7}"/>
          </ac:spMkLst>
        </pc:spChg>
        <pc:spChg chg="del">
          <ac:chgData name="Stacy Mohan" userId="6086f4df-27bd-46cf-aff6-c633e53b4b09" providerId="ADAL" clId="{E032DF44-D7C7-4658-BF31-5B44ED9F8757}" dt="2020-08-05T21:44:07.942" v="9" actId="478"/>
          <ac:spMkLst>
            <pc:docMk/>
            <pc:sldMk cId="3887565336" sldId="269"/>
            <ac:spMk id="3" creationId="{90183584-E044-493F-A0C2-0EC7B389D3B4}"/>
          </ac:spMkLst>
        </pc:spChg>
        <pc:spChg chg="add mod ord">
          <ac:chgData name="Stacy Mohan" userId="6086f4df-27bd-46cf-aff6-c633e53b4b09" providerId="ADAL" clId="{E032DF44-D7C7-4658-BF31-5B44ED9F8757}" dt="2020-08-05T21:44:31.895" v="14" actId="167"/>
          <ac:spMkLst>
            <pc:docMk/>
            <pc:sldMk cId="3887565336" sldId="269"/>
            <ac:spMk id="6" creationId="{11FD38B4-A148-4C74-9AB6-62084D3E56FC}"/>
          </ac:spMkLst>
        </pc:spChg>
      </pc:sldChg>
      <pc:sldChg chg="modSp">
        <pc:chgData name="Stacy Mohan" userId="6086f4df-27bd-46cf-aff6-c633e53b4b09" providerId="ADAL" clId="{E032DF44-D7C7-4658-BF31-5B44ED9F8757}" dt="2020-08-05T21:44:01.381" v="8" actId="27636"/>
        <pc:sldMkLst>
          <pc:docMk/>
          <pc:sldMk cId="1351205359" sldId="270"/>
        </pc:sldMkLst>
        <pc:spChg chg="mod">
          <ac:chgData name="Stacy Mohan" userId="6086f4df-27bd-46cf-aff6-c633e53b4b09" providerId="ADAL" clId="{E032DF44-D7C7-4658-BF31-5B44ED9F8757}" dt="2020-08-05T21:44:01.381" v="8" actId="27636"/>
          <ac:spMkLst>
            <pc:docMk/>
            <pc:sldMk cId="1351205359" sldId="270"/>
            <ac:spMk id="3" creationId="{53592C2E-19B4-4B97-9463-0E2DFCC799AE}"/>
          </ac:spMkLst>
        </pc:spChg>
      </pc:sldChg>
      <pc:sldChg chg="addSp delSp modSp">
        <pc:chgData name="Stacy Mohan" userId="6086f4df-27bd-46cf-aff6-c633e53b4b09" providerId="ADAL" clId="{E032DF44-D7C7-4658-BF31-5B44ED9F8757}" dt="2020-08-05T21:48:00.766" v="26" actId="478"/>
        <pc:sldMkLst>
          <pc:docMk/>
          <pc:sldMk cId="106057153" sldId="271"/>
        </pc:sldMkLst>
        <pc:spChg chg="del">
          <ac:chgData name="Stacy Mohan" userId="6086f4df-27bd-46cf-aff6-c633e53b4b09" providerId="ADAL" clId="{E032DF44-D7C7-4658-BF31-5B44ED9F8757}" dt="2020-08-05T21:48:00.766" v="26" actId="478"/>
          <ac:spMkLst>
            <pc:docMk/>
            <pc:sldMk cId="106057153" sldId="271"/>
            <ac:spMk id="2" creationId="{2B979BFE-3152-4547-BE37-03E616963CD8}"/>
          </ac:spMkLst>
        </pc:spChg>
        <pc:spChg chg="del">
          <ac:chgData name="Stacy Mohan" userId="6086f4df-27bd-46cf-aff6-c633e53b4b09" providerId="ADAL" clId="{E032DF44-D7C7-4658-BF31-5B44ED9F8757}" dt="2020-08-05T21:47:43.113" v="21" actId="478"/>
          <ac:spMkLst>
            <pc:docMk/>
            <pc:sldMk cId="106057153" sldId="271"/>
            <ac:spMk id="3" creationId="{04FE957A-4E82-4660-A4C3-DD0FAA12158D}"/>
          </ac:spMkLst>
        </pc:spChg>
        <pc:spChg chg="del">
          <ac:chgData name="Stacy Mohan" userId="6086f4df-27bd-46cf-aff6-c633e53b4b09" providerId="ADAL" clId="{E032DF44-D7C7-4658-BF31-5B44ED9F8757}" dt="2020-08-05T21:47:44.621" v="22" actId="478"/>
          <ac:spMkLst>
            <pc:docMk/>
            <pc:sldMk cId="106057153" sldId="271"/>
            <ac:spMk id="4" creationId="{5A288296-7187-445B-8805-372FE4C46F70}"/>
          </ac:spMkLst>
        </pc:spChg>
        <pc:spChg chg="add mod ord">
          <ac:chgData name="Stacy Mohan" userId="6086f4df-27bd-46cf-aff6-c633e53b4b09" providerId="ADAL" clId="{E032DF44-D7C7-4658-BF31-5B44ED9F8757}" dt="2020-08-05T21:47:57.130" v="25" actId="171"/>
          <ac:spMkLst>
            <pc:docMk/>
            <pc:sldMk cId="106057153" sldId="271"/>
            <ac:spMk id="6" creationId="{903CA3CA-8E28-4228-AAFC-B21A39C32982}"/>
          </ac:spMkLst>
        </pc:spChg>
      </pc:sldChg>
      <pc:sldChg chg="addSp delSp modSp add mod setBg delDesignElem">
        <pc:chgData name="Stacy Mohan" userId="6086f4df-27bd-46cf-aff6-c633e53b4b09" providerId="ADAL" clId="{E032DF44-D7C7-4658-BF31-5B44ED9F8757}" dt="2020-08-05T21:43:06.639" v="3" actId="26606"/>
        <pc:sldMkLst>
          <pc:docMk/>
          <pc:sldMk cId="478104014" sldId="272"/>
        </pc:sldMkLst>
        <pc:spChg chg="del">
          <ac:chgData name="Stacy Mohan" userId="6086f4df-27bd-46cf-aff6-c633e53b4b09" providerId="ADAL" clId="{E032DF44-D7C7-4658-BF31-5B44ED9F8757}" dt="2020-08-05T21:42:39.030" v="1"/>
          <ac:spMkLst>
            <pc:docMk/>
            <pc:sldMk cId="478104014" sldId="272"/>
            <ac:spMk id="71" creationId="{71FC7D98-7B8B-402A-90FC-F027482F2142}"/>
          </ac:spMkLst>
        </pc:spChg>
        <pc:spChg chg="del">
          <ac:chgData name="Stacy Mohan" userId="6086f4df-27bd-46cf-aff6-c633e53b4b09" providerId="ADAL" clId="{E032DF44-D7C7-4658-BF31-5B44ED9F8757}" dt="2020-08-05T21:42:39.030" v="1"/>
          <ac:spMkLst>
            <pc:docMk/>
            <pc:sldMk cId="478104014" sldId="272"/>
            <ac:spMk id="73" creationId="{AD7356EA-285B-4E5D-8FEC-104659A4FD2C}"/>
          </ac:spMkLst>
        </pc:spChg>
        <pc:spChg chg="add">
          <ac:chgData name="Stacy Mohan" userId="6086f4df-27bd-46cf-aff6-c633e53b4b09" providerId="ADAL" clId="{E032DF44-D7C7-4658-BF31-5B44ED9F8757}" dt="2020-08-05T21:43:06.639" v="3" actId="26606"/>
          <ac:spMkLst>
            <pc:docMk/>
            <pc:sldMk cId="478104014" sldId="272"/>
            <ac:spMk id="1028" creationId="{71FC7D98-7B8B-402A-90FC-F027482F2142}"/>
          </ac:spMkLst>
        </pc:spChg>
        <pc:spChg chg="add">
          <ac:chgData name="Stacy Mohan" userId="6086f4df-27bd-46cf-aff6-c633e53b4b09" providerId="ADAL" clId="{E032DF44-D7C7-4658-BF31-5B44ED9F8757}" dt="2020-08-05T21:43:06.639" v="3" actId="26606"/>
          <ac:spMkLst>
            <pc:docMk/>
            <pc:sldMk cId="478104014" sldId="272"/>
            <ac:spMk id="1029" creationId="{AD7356EA-285B-4E5D-8FEC-104659A4FD2C}"/>
          </ac:spMkLst>
        </pc:spChg>
        <pc:picChg chg="mod">
          <ac:chgData name="Stacy Mohan" userId="6086f4df-27bd-46cf-aff6-c633e53b4b09" providerId="ADAL" clId="{E032DF44-D7C7-4658-BF31-5B44ED9F8757}" dt="2020-08-05T21:43:00.839" v="2"/>
          <ac:picMkLst>
            <pc:docMk/>
            <pc:sldMk cId="478104014" sldId="272"/>
            <ac:picMk id="1026" creationId="{A3AE468F-5C4B-4E2B-8E7A-7E194F426E8B}"/>
          </ac:picMkLst>
        </pc:picChg>
      </pc:sldChg>
    </pc:docChg>
  </pc:docChgLst>
  <pc:docChgLst>
    <pc:chgData name="Petra Pearce" userId="7030ef64-b6ad-421f-a0a7-586fe773fc0b" providerId="ADAL" clId="{F851A854-F3C4-42E8-8F95-D32A3C43149E}"/>
    <pc:docChg chg="custSel addSld modSld">
      <pc:chgData name="Petra Pearce" userId="7030ef64-b6ad-421f-a0a7-586fe773fc0b" providerId="ADAL" clId="{F851A854-F3C4-42E8-8F95-D32A3C43149E}" dt="2020-08-03T22:44:52.169" v="181" actId="478"/>
      <pc:docMkLst>
        <pc:docMk/>
      </pc:docMkLst>
      <pc:sldChg chg="addSp delSp modSp">
        <pc:chgData name="Petra Pearce" userId="7030ef64-b6ad-421f-a0a7-586fe773fc0b" providerId="ADAL" clId="{F851A854-F3C4-42E8-8F95-D32A3C43149E}" dt="2020-08-03T22:36:44.792" v="35" actId="1076"/>
        <pc:sldMkLst>
          <pc:docMk/>
          <pc:sldMk cId="4182844858" sldId="258"/>
        </pc:sldMkLst>
        <pc:spChg chg="add del">
          <ac:chgData name="Petra Pearce" userId="7030ef64-b6ad-421f-a0a7-586fe773fc0b" providerId="ADAL" clId="{F851A854-F3C4-42E8-8F95-D32A3C43149E}" dt="2020-08-03T22:36:13.294" v="19" actId="478"/>
          <ac:spMkLst>
            <pc:docMk/>
            <pc:sldMk cId="4182844858" sldId="258"/>
            <ac:spMk id="2" creationId="{4F838E2C-FE8A-4A53-972A-EE9E7ABB0562}"/>
          </ac:spMkLst>
        </pc:spChg>
        <pc:spChg chg="mod">
          <ac:chgData name="Petra Pearce" userId="7030ef64-b6ad-421f-a0a7-586fe773fc0b" providerId="ADAL" clId="{F851A854-F3C4-42E8-8F95-D32A3C43149E}" dt="2020-08-03T22:36:36.012" v="34" actId="20577"/>
          <ac:spMkLst>
            <pc:docMk/>
            <pc:sldMk cId="4182844858" sldId="258"/>
            <ac:spMk id="3" creationId="{D0E2EB74-C980-4FFA-83BC-3659D87039F8}"/>
          </ac:spMkLst>
        </pc:spChg>
        <pc:picChg chg="add mod">
          <ac:chgData name="Petra Pearce" userId="7030ef64-b6ad-421f-a0a7-586fe773fc0b" providerId="ADAL" clId="{F851A854-F3C4-42E8-8F95-D32A3C43149E}" dt="2020-08-03T22:36:44.792" v="35" actId="1076"/>
          <ac:picMkLst>
            <pc:docMk/>
            <pc:sldMk cId="4182844858" sldId="258"/>
            <ac:picMk id="4" creationId="{A26A5B02-A4CE-4C97-8A33-BB2EF9B41653}"/>
          </ac:picMkLst>
        </pc:picChg>
      </pc:sldChg>
      <pc:sldChg chg="addSp delSp modSp">
        <pc:chgData name="Petra Pearce" userId="7030ef64-b6ad-421f-a0a7-586fe773fc0b" providerId="ADAL" clId="{F851A854-F3C4-42E8-8F95-D32A3C43149E}" dt="2020-08-03T22:39:34.955" v="66" actId="478"/>
        <pc:sldMkLst>
          <pc:docMk/>
          <pc:sldMk cId="3176748994" sldId="261"/>
        </pc:sldMkLst>
        <pc:spChg chg="del">
          <ac:chgData name="Petra Pearce" userId="7030ef64-b6ad-421f-a0a7-586fe773fc0b" providerId="ADAL" clId="{F851A854-F3C4-42E8-8F95-D32A3C43149E}" dt="2020-08-03T22:39:32.915" v="65" actId="478"/>
          <ac:spMkLst>
            <pc:docMk/>
            <pc:sldMk cId="3176748994" sldId="261"/>
            <ac:spMk id="2" creationId="{943B2125-1B6E-4B15-92C8-0D739FD39976}"/>
          </ac:spMkLst>
        </pc:spChg>
        <pc:spChg chg="mod">
          <ac:chgData name="Petra Pearce" userId="7030ef64-b6ad-421f-a0a7-586fe773fc0b" providerId="ADAL" clId="{F851A854-F3C4-42E8-8F95-D32A3C43149E}" dt="2020-08-03T22:39:28.816" v="64" actId="403"/>
          <ac:spMkLst>
            <pc:docMk/>
            <pc:sldMk cId="3176748994" sldId="261"/>
            <ac:spMk id="3" creationId="{11F70784-6301-4E83-83B8-FFDD234A293F}"/>
          </ac:spMkLst>
        </pc:spChg>
        <pc:spChg chg="add del">
          <ac:chgData name="Petra Pearce" userId="7030ef64-b6ad-421f-a0a7-586fe773fc0b" providerId="ADAL" clId="{F851A854-F3C4-42E8-8F95-D32A3C43149E}" dt="2020-08-03T22:38:43.634" v="47"/>
          <ac:spMkLst>
            <pc:docMk/>
            <pc:sldMk cId="3176748994" sldId="261"/>
            <ac:spMk id="4" creationId="{9D287E95-7FFE-4666-A22C-FF5AAB85D21B}"/>
          </ac:spMkLst>
        </pc:spChg>
        <pc:spChg chg="add del mod">
          <ac:chgData name="Petra Pearce" userId="7030ef64-b6ad-421f-a0a7-586fe773fc0b" providerId="ADAL" clId="{F851A854-F3C4-42E8-8F95-D32A3C43149E}" dt="2020-08-03T22:39:34.955" v="66" actId="478"/>
          <ac:spMkLst>
            <pc:docMk/>
            <pc:sldMk cId="3176748994" sldId="261"/>
            <ac:spMk id="7" creationId="{CA02F57E-FEAF-4B1B-8355-936BF0B73D8B}"/>
          </ac:spMkLst>
        </pc:spChg>
        <pc:spChg chg="del">
          <ac:chgData name="Petra Pearce" userId="7030ef64-b6ad-421f-a0a7-586fe773fc0b" providerId="ADAL" clId="{F851A854-F3C4-42E8-8F95-D32A3C43149E}" dt="2020-08-03T22:37:33.212" v="45" actId="478"/>
          <ac:spMkLst>
            <pc:docMk/>
            <pc:sldMk cId="3176748994" sldId="261"/>
            <ac:spMk id="17" creationId="{715012B4-D4E8-4676-A9E9-C7FCC4187A8F}"/>
          </ac:spMkLst>
        </pc:spChg>
        <pc:picChg chg="add mod">
          <ac:chgData name="Petra Pearce" userId="7030ef64-b6ad-421f-a0a7-586fe773fc0b" providerId="ADAL" clId="{F851A854-F3C4-42E8-8F95-D32A3C43149E}" dt="2020-08-03T22:38:52.983" v="52" actId="14100"/>
          <ac:picMkLst>
            <pc:docMk/>
            <pc:sldMk cId="3176748994" sldId="261"/>
            <ac:picMk id="5" creationId="{89486A41-B8F6-493D-A3D0-F2D422EAB69E}"/>
          </ac:picMkLst>
        </pc:picChg>
        <pc:picChg chg="del">
          <ac:chgData name="Petra Pearce" userId="7030ef64-b6ad-421f-a0a7-586fe773fc0b" providerId="ADAL" clId="{F851A854-F3C4-42E8-8F95-D32A3C43149E}" dt="2020-08-03T22:37:12.689" v="36"/>
          <ac:picMkLst>
            <pc:docMk/>
            <pc:sldMk cId="3176748994" sldId="261"/>
            <ac:picMk id="4100" creationId="{6B8555E3-56F9-4A7A-8964-EBC91D035A72}"/>
          </ac:picMkLst>
        </pc:picChg>
      </pc:sldChg>
      <pc:sldChg chg="modSp">
        <pc:chgData name="Petra Pearce" userId="7030ef64-b6ad-421f-a0a7-586fe773fc0b" providerId="ADAL" clId="{F851A854-F3C4-42E8-8F95-D32A3C43149E}" dt="2020-08-03T22:43:33.856" v="136" actId="20577"/>
        <pc:sldMkLst>
          <pc:docMk/>
          <pc:sldMk cId="2160207030" sldId="264"/>
        </pc:sldMkLst>
        <pc:spChg chg="mod">
          <ac:chgData name="Petra Pearce" userId="7030ef64-b6ad-421f-a0a7-586fe773fc0b" providerId="ADAL" clId="{F851A854-F3C4-42E8-8F95-D32A3C43149E}" dt="2020-08-03T22:43:19.882" v="130" actId="1076"/>
          <ac:spMkLst>
            <pc:docMk/>
            <pc:sldMk cId="2160207030" sldId="264"/>
            <ac:spMk id="2" creationId="{370090A9-7D0B-4265-BBEA-4450DC546450}"/>
          </ac:spMkLst>
        </pc:spChg>
        <pc:spChg chg="mod">
          <ac:chgData name="Petra Pearce" userId="7030ef64-b6ad-421f-a0a7-586fe773fc0b" providerId="ADAL" clId="{F851A854-F3C4-42E8-8F95-D32A3C43149E}" dt="2020-08-03T22:43:33.856" v="136" actId="20577"/>
          <ac:spMkLst>
            <pc:docMk/>
            <pc:sldMk cId="2160207030" sldId="264"/>
            <ac:spMk id="3" creationId="{3F23D18B-FE8C-4579-8D51-6D199B3EEAF1}"/>
          </ac:spMkLst>
        </pc:spChg>
        <pc:picChg chg="mod">
          <ac:chgData name="Petra Pearce" userId="7030ef64-b6ad-421f-a0a7-586fe773fc0b" providerId="ADAL" clId="{F851A854-F3C4-42E8-8F95-D32A3C43149E}" dt="2020-08-03T22:43:25.350" v="134" actId="1076"/>
          <ac:picMkLst>
            <pc:docMk/>
            <pc:sldMk cId="2160207030" sldId="264"/>
            <ac:picMk id="19" creationId="{8A50A645-EBE4-4E4F-A01D-E9A996EDAC7C}"/>
          </ac:picMkLst>
        </pc:picChg>
      </pc:sldChg>
      <pc:sldChg chg="delSp modSp">
        <pc:chgData name="Petra Pearce" userId="7030ef64-b6ad-421f-a0a7-586fe773fc0b" providerId="ADAL" clId="{F851A854-F3C4-42E8-8F95-D32A3C43149E}" dt="2020-08-03T22:44:35.275" v="180" actId="20577"/>
        <pc:sldMkLst>
          <pc:docMk/>
          <pc:sldMk cId="2148492230" sldId="266"/>
        </pc:sldMkLst>
        <pc:spChg chg="mod">
          <ac:chgData name="Petra Pearce" userId="7030ef64-b6ad-421f-a0a7-586fe773fc0b" providerId="ADAL" clId="{F851A854-F3C4-42E8-8F95-D32A3C43149E}" dt="2020-08-03T22:44:35.275" v="180" actId="20577"/>
          <ac:spMkLst>
            <pc:docMk/>
            <pc:sldMk cId="2148492230" sldId="266"/>
            <ac:spMk id="4" creationId="{6163A1AB-F2C7-4E83-868B-2FD30F8B7A56}"/>
          </ac:spMkLst>
        </pc:spChg>
        <pc:picChg chg="del">
          <ac:chgData name="Petra Pearce" userId="7030ef64-b6ad-421f-a0a7-586fe773fc0b" providerId="ADAL" clId="{F851A854-F3C4-42E8-8F95-D32A3C43149E}" dt="2020-08-03T22:44:15.566" v="171"/>
          <ac:picMkLst>
            <pc:docMk/>
            <pc:sldMk cId="2148492230" sldId="266"/>
            <ac:picMk id="3076" creationId="{2F625D38-2A02-4C95-B95E-A30CE2B75F40}"/>
          </ac:picMkLst>
        </pc:picChg>
      </pc:sldChg>
      <pc:sldChg chg="delSp">
        <pc:chgData name="Petra Pearce" userId="7030ef64-b6ad-421f-a0a7-586fe773fc0b" providerId="ADAL" clId="{F851A854-F3C4-42E8-8F95-D32A3C43149E}" dt="2020-08-03T22:44:52.169" v="181" actId="478"/>
        <pc:sldMkLst>
          <pc:docMk/>
          <pc:sldMk cId="2289929102" sldId="267"/>
        </pc:sldMkLst>
        <pc:spChg chg="del">
          <ac:chgData name="Petra Pearce" userId="7030ef64-b6ad-421f-a0a7-586fe773fc0b" providerId="ADAL" clId="{F851A854-F3C4-42E8-8F95-D32A3C43149E}" dt="2020-08-03T22:44:52.169" v="181" actId="478"/>
          <ac:spMkLst>
            <pc:docMk/>
            <pc:sldMk cId="2289929102" sldId="267"/>
            <ac:spMk id="2" creationId="{B6D83C1F-109F-4614-B901-1BEE3EBF5D8A}"/>
          </ac:spMkLst>
        </pc:spChg>
      </pc:sldChg>
      <pc:sldChg chg="addSp delSp modSp add">
        <pc:chgData name="Petra Pearce" userId="7030ef64-b6ad-421f-a0a7-586fe773fc0b" providerId="ADAL" clId="{F851A854-F3C4-42E8-8F95-D32A3C43149E}" dt="2020-08-03T22:31:58.394" v="17" actId="1076"/>
        <pc:sldMkLst>
          <pc:docMk/>
          <pc:sldMk cId="1741803934" sldId="268"/>
        </pc:sldMkLst>
        <pc:spChg chg="del">
          <ac:chgData name="Petra Pearce" userId="7030ef64-b6ad-421f-a0a7-586fe773fc0b" providerId="ADAL" clId="{F851A854-F3C4-42E8-8F95-D32A3C43149E}" dt="2020-08-03T22:29:53.649" v="5" actId="478"/>
          <ac:spMkLst>
            <pc:docMk/>
            <pc:sldMk cId="1741803934" sldId="268"/>
            <ac:spMk id="2" creationId="{D02D3C4E-8308-40F0-9A91-35275645B414}"/>
          </ac:spMkLst>
        </pc:spChg>
        <pc:spChg chg="mod">
          <ac:chgData name="Petra Pearce" userId="7030ef64-b6ad-421f-a0a7-586fe773fc0b" providerId="ADAL" clId="{F851A854-F3C4-42E8-8F95-D32A3C43149E}" dt="2020-08-03T22:31:56.813" v="16" actId="1076"/>
          <ac:spMkLst>
            <pc:docMk/>
            <pc:sldMk cId="1741803934" sldId="268"/>
            <ac:spMk id="3" creationId="{061C8AEE-A815-46F8-A1D0-798638E8CFC4}"/>
          </ac:spMkLst>
        </pc:spChg>
        <pc:picChg chg="add mod">
          <ac:chgData name="Petra Pearce" userId="7030ef64-b6ad-421f-a0a7-586fe773fc0b" providerId="ADAL" clId="{F851A854-F3C4-42E8-8F95-D32A3C43149E}" dt="2020-08-03T22:31:58.394" v="17" actId="1076"/>
          <ac:picMkLst>
            <pc:docMk/>
            <pc:sldMk cId="1741803934" sldId="268"/>
            <ac:picMk id="4" creationId="{1533F33D-B1BE-4403-8558-4FAF68D9E026}"/>
          </ac:picMkLst>
        </pc:picChg>
      </pc:sldChg>
      <pc:sldChg chg="addSp modSp add">
        <pc:chgData name="Petra Pearce" userId="7030ef64-b6ad-421f-a0a7-586fe773fc0b" providerId="ADAL" clId="{F851A854-F3C4-42E8-8F95-D32A3C43149E}" dt="2020-08-03T22:37:24.594" v="42" actId="1076"/>
        <pc:sldMkLst>
          <pc:docMk/>
          <pc:sldMk cId="3887565336" sldId="269"/>
        </pc:sldMkLst>
        <pc:picChg chg="add mod">
          <ac:chgData name="Petra Pearce" userId="7030ef64-b6ad-421f-a0a7-586fe773fc0b" providerId="ADAL" clId="{F851A854-F3C4-42E8-8F95-D32A3C43149E}" dt="2020-08-03T22:37:24.594" v="42" actId="1076"/>
          <ac:picMkLst>
            <pc:docMk/>
            <pc:sldMk cId="3887565336" sldId="269"/>
            <ac:picMk id="5" creationId="{252A3F4C-44B5-4337-B9F9-019FE23A2FE8}"/>
          </ac:picMkLst>
        </pc:picChg>
      </pc:sldChg>
      <pc:sldChg chg="addSp delSp modSp add">
        <pc:chgData name="Petra Pearce" userId="7030ef64-b6ad-421f-a0a7-586fe773fc0b" providerId="ADAL" clId="{F851A854-F3C4-42E8-8F95-D32A3C43149E}" dt="2020-08-03T22:44:01.642" v="170" actId="20577"/>
        <pc:sldMkLst>
          <pc:docMk/>
          <pc:sldMk cId="1351205359" sldId="270"/>
        </pc:sldMkLst>
        <pc:spChg chg="del">
          <ac:chgData name="Petra Pearce" userId="7030ef64-b6ad-421f-a0a7-586fe773fc0b" providerId="ADAL" clId="{F851A854-F3C4-42E8-8F95-D32A3C43149E}" dt="2020-08-03T22:39:09.211" v="58" actId="478"/>
          <ac:spMkLst>
            <pc:docMk/>
            <pc:sldMk cId="1351205359" sldId="270"/>
            <ac:spMk id="2" creationId="{B0A60A4F-7A3D-40A8-9C56-7EF5F7685FC3}"/>
          </ac:spMkLst>
        </pc:spChg>
        <pc:spChg chg="mod">
          <ac:chgData name="Petra Pearce" userId="7030ef64-b6ad-421f-a0a7-586fe773fc0b" providerId="ADAL" clId="{F851A854-F3C4-42E8-8F95-D32A3C43149E}" dt="2020-08-03T22:43:08.491" v="129" actId="20577"/>
          <ac:spMkLst>
            <pc:docMk/>
            <pc:sldMk cId="1351205359" sldId="270"/>
            <ac:spMk id="3" creationId="{53592C2E-19B4-4B97-9463-0E2DFCC799AE}"/>
          </ac:spMkLst>
        </pc:spChg>
        <pc:spChg chg="del">
          <ac:chgData name="Petra Pearce" userId="7030ef64-b6ad-421f-a0a7-586fe773fc0b" providerId="ADAL" clId="{F851A854-F3C4-42E8-8F95-D32A3C43149E}" dt="2020-08-03T22:39:17.964" v="61" actId="478"/>
          <ac:spMkLst>
            <pc:docMk/>
            <pc:sldMk cId="1351205359" sldId="270"/>
            <ac:spMk id="4" creationId="{8CA646B6-A2E5-4BFD-BD66-1089207914EF}"/>
          </ac:spMkLst>
        </pc:spChg>
        <pc:spChg chg="add mod">
          <ac:chgData name="Petra Pearce" userId="7030ef64-b6ad-421f-a0a7-586fe773fc0b" providerId="ADAL" clId="{F851A854-F3C4-42E8-8F95-D32A3C43149E}" dt="2020-08-03T22:44:01.642" v="170" actId="20577"/>
          <ac:spMkLst>
            <pc:docMk/>
            <pc:sldMk cId="1351205359" sldId="270"/>
            <ac:spMk id="8" creationId="{DD364854-9AFA-4F0D-B54A-011F9484AFE0}"/>
          </ac:spMkLst>
        </pc:spChg>
        <pc:picChg chg="add mod">
          <ac:chgData name="Petra Pearce" userId="7030ef64-b6ad-421f-a0a7-586fe773fc0b" providerId="ADAL" clId="{F851A854-F3C4-42E8-8F95-D32A3C43149E}" dt="2020-08-03T22:42:54.910" v="69" actId="1076"/>
          <ac:picMkLst>
            <pc:docMk/>
            <pc:sldMk cId="1351205359" sldId="270"/>
            <ac:picMk id="7" creationId="{03A49B75-4A1E-4005-BFFF-155C26013913}"/>
          </ac:picMkLst>
        </pc:picChg>
      </pc:sldChg>
      <pc:sldChg chg="addSp modSp add">
        <pc:chgData name="Petra Pearce" userId="7030ef64-b6ad-421f-a0a7-586fe773fc0b" providerId="ADAL" clId="{F851A854-F3C4-42E8-8F95-D32A3C43149E}" dt="2020-08-03T22:44:25.808" v="176" actId="1076"/>
        <pc:sldMkLst>
          <pc:docMk/>
          <pc:sldMk cId="106057153" sldId="271"/>
        </pc:sldMkLst>
        <pc:picChg chg="add mod">
          <ac:chgData name="Petra Pearce" userId="7030ef64-b6ad-421f-a0a7-586fe773fc0b" providerId="ADAL" clId="{F851A854-F3C4-42E8-8F95-D32A3C43149E}" dt="2020-08-03T22:44:25.808" v="176" actId="1076"/>
          <ac:picMkLst>
            <pc:docMk/>
            <pc:sldMk cId="106057153" sldId="271"/>
            <ac:picMk id="5" creationId="{0B052972-1FF8-4F24-A082-C8CA5D9DA4EF}"/>
          </ac:picMkLst>
        </pc:picChg>
      </pc:sldChg>
    </pc:docChg>
  </pc:docChgLst>
  <pc:docChgLst>
    <pc:chgData name="Petra Pearce" userId="7030ef64-b6ad-421f-a0a7-586fe773fc0b" providerId="ADAL" clId="{D079453A-3700-44F5-B589-3002FF1BB9D0}"/>
    <pc:docChg chg="modSld">
      <pc:chgData name="Petra Pearce" userId="7030ef64-b6ad-421f-a0a7-586fe773fc0b" providerId="ADAL" clId="{D079453A-3700-44F5-B589-3002FF1BB9D0}" dt="2020-08-18T04:12:28.773" v="18" actId="20577"/>
      <pc:docMkLst>
        <pc:docMk/>
      </pc:docMkLst>
      <pc:sldChg chg="modSp">
        <pc:chgData name="Petra Pearce" userId="7030ef64-b6ad-421f-a0a7-586fe773fc0b" providerId="ADAL" clId="{D079453A-3700-44F5-B589-3002FF1BB9D0}" dt="2020-08-18T04:12:28.773" v="18" actId="20577"/>
        <pc:sldMkLst>
          <pc:docMk/>
          <pc:sldMk cId="478104014" sldId="272"/>
        </pc:sldMkLst>
        <pc:spChg chg="mod">
          <ac:chgData name="Petra Pearce" userId="7030ef64-b6ad-421f-a0a7-586fe773fc0b" providerId="ADAL" clId="{D079453A-3700-44F5-B589-3002FF1BB9D0}" dt="2020-08-18T04:12:28.773" v="18" actId="20577"/>
          <ac:spMkLst>
            <pc:docMk/>
            <pc:sldMk cId="478104014" sldId="272"/>
            <ac:spMk id="2" creationId="{C0D609E1-6ACF-4758-8B15-EBEF3A5E5330}"/>
          </ac:spMkLst>
        </pc:spChg>
      </pc:sldChg>
    </pc:docChg>
  </pc:docChgLst>
  <pc:docChgLst>
    <pc:chgData name="Petra Pearce" userId="7030ef64-b6ad-421f-a0a7-586fe773fc0b" providerId="ADAL" clId="{589C9903-120D-4CA7-9FEA-9CBF0A284B0D}"/>
    <pc:docChg chg="custSel modSld">
      <pc:chgData name="Petra Pearce" userId="7030ef64-b6ad-421f-a0a7-586fe773fc0b" providerId="ADAL" clId="{589C9903-120D-4CA7-9FEA-9CBF0A284B0D}" dt="2020-09-02T22:34:08.977" v="56" actId="6549"/>
      <pc:docMkLst>
        <pc:docMk/>
      </pc:docMkLst>
      <pc:sldChg chg="modSp">
        <pc:chgData name="Petra Pearce" userId="7030ef64-b6ad-421f-a0a7-586fe773fc0b" providerId="ADAL" clId="{589C9903-120D-4CA7-9FEA-9CBF0A284B0D}" dt="2020-09-02T22:34:08.977" v="56" actId="6549"/>
        <pc:sldMkLst>
          <pc:docMk/>
          <pc:sldMk cId="1351205359" sldId="270"/>
        </pc:sldMkLst>
        <pc:spChg chg="mod">
          <ac:chgData name="Petra Pearce" userId="7030ef64-b6ad-421f-a0a7-586fe773fc0b" providerId="ADAL" clId="{589C9903-120D-4CA7-9FEA-9CBF0A284B0D}" dt="2020-09-02T22:34:08.977" v="56" actId="6549"/>
          <ac:spMkLst>
            <pc:docMk/>
            <pc:sldMk cId="1351205359" sldId="270"/>
            <ac:spMk id="3" creationId="{53592C2E-19B4-4B97-9463-0E2DFCC799A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384BF0-F03A-482A-83CD-C7B3780FB70B}" type="datetimeFigureOut">
              <a:rPr lang="en-NZ" smtClean="0"/>
              <a:t>5/11/2020</a:t>
            </a:fld>
            <a:endParaRPr lang="en-NZ"/>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886AC5-DA1B-4C86-BBFE-B2A53D1CA349}" type="slidenum">
              <a:rPr lang="en-NZ" smtClean="0"/>
              <a:t>‹#›</a:t>
            </a:fld>
            <a:endParaRPr lang="en-NZ"/>
          </a:p>
        </p:txBody>
      </p:sp>
    </p:spTree>
    <p:extLst>
      <p:ext uri="{BB962C8B-B14F-4D97-AF65-F5344CB8AC3E}">
        <p14:creationId xmlns:p14="http://schemas.microsoft.com/office/powerpoint/2010/main" val="2562168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696C96-BECF-499C-AAA9-85A80BB1F7EE}" type="datetimeFigureOut">
              <a:rPr lang="en-NZ" smtClean="0"/>
              <a:t>5/11/2020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021AD-EE30-4F89-B16A-4ACB770692F3}" type="slidenum">
              <a:rPr lang="en-NZ" smtClean="0"/>
              <a:t>‹#›</a:t>
            </a:fld>
            <a:endParaRPr lang="en-NZ"/>
          </a:p>
        </p:txBody>
      </p:sp>
    </p:spTree>
    <p:extLst>
      <p:ext uri="{BB962C8B-B14F-4D97-AF65-F5344CB8AC3E}">
        <p14:creationId xmlns:p14="http://schemas.microsoft.com/office/powerpoint/2010/main" val="59780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FA2021AD-EE30-4F89-B16A-4ACB770692F3}" type="slidenum">
              <a:rPr lang="en-NZ" smtClean="0"/>
              <a:t>12</a:t>
            </a:fld>
            <a:endParaRPr lang="en-NZ"/>
          </a:p>
        </p:txBody>
      </p:sp>
    </p:spTree>
    <p:extLst>
      <p:ext uri="{BB962C8B-B14F-4D97-AF65-F5344CB8AC3E}">
        <p14:creationId xmlns:p14="http://schemas.microsoft.com/office/powerpoint/2010/main" val="3100967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Footer Placeholder 4"/>
          <p:cNvSpPr>
            <a:spLocks noGrp="1"/>
          </p:cNvSpPr>
          <p:nvPr>
            <p:ph type="ftr" sz="quarter" idx="11"/>
          </p:nvPr>
        </p:nvSpPr>
        <p:spPr>
          <a:xfrm>
            <a:off x="4597415" y="6136079"/>
            <a:ext cx="7147597" cy="365125"/>
          </a:xfrm>
        </p:spPr>
        <p:txBody>
          <a:bodyPr/>
          <a:lstStyle>
            <a:lvl1pPr algn="l">
              <a:defRPr>
                <a:solidFill>
                  <a:schemeClr val="bg1"/>
                </a:solidFill>
              </a:defRPr>
            </a:lvl1pPr>
          </a:lstStyle>
          <a:p>
            <a:pPr algn="r"/>
            <a:r>
              <a:rPr lang="en-NZ" b="1" dirty="0"/>
              <a:t>24 July 2018 </a:t>
            </a:r>
            <a:r>
              <a:rPr lang="en-NZ" dirty="0"/>
              <a:t>Presentation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597415" y="1007928"/>
            <a:ext cx="3057150" cy="4806706"/>
          </a:xfrm>
          <a:prstGeom prst="rect">
            <a:avLst/>
          </a:prstGeom>
        </p:spPr>
      </p:pic>
    </p:spTree>
    <p:extLst>
      <p:ext uri="{BB962C8B-B14F-4D97-AF65-F5344CB8AC3E}">
        <p14:creationId xmlns:p14="http://schemas.microsoft.com/office/powerpoint/2010/main" val="34788005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Logos Slide">
    <p:spTree>
      <p:nvGrpSpPr>
        <p:cNvPr id="1" name=""/>
        <p:cNvGrpSpPr/>
        <p:nvPr/>
      </p:nvGrpSpPr>
      <p:grpSpPr>
        <a:xfrm>
          <a:off x="0" y="0"/>
          <a:ext cx="0" cy="0"/>
          <a:chOff x="0" y="0"/>
          <a:chExt cx="0" cy="0"/>
        </a:xfrm>
      </p:grpSpPr>
      <p:sp>
        <p:nvSpPr>
          <p:cNvPr id="4" name="Rectangle 3"/>
          <p:cNvSpPr/>
          <p:nvPr userDrawn="1"/>
        </p:nvSpPr>
        <p:spPr>
          <a:xfrm>
            <a:off x="0" y="4779390"/>
            <a:ext cx="9973559" cy="2078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Picture Placeholder 5"/>
          <p:cNvSpPr>
            <a:spLocks noGrp="1"/>
          </p:cNvSpPr>
          <p:nvPr>
            <p:ph type="pic" sz="quarter" idx="15"/>
          </p:nvPr>
        </p:nvSpPr>
        <p:spPr>
          <a:xfrm>
            <a:off x="612775" y="5184742"/>
            <a:ext cx="2177559" cy="1309623"/>
          </a:xfrm>
        </p:spPr>
        <p:txBody>
          <a:bodyPr/>
          <a:lstStyle/>
          <a:p>
            <a:endParaRPr lang="en-NZ"/>
          </a:p>
        </p:txBody>
      </p:sp>
      <p:sp>
        <p:nvSpPr>
          <p:cNvPr id="16" name="Picture Placeholder 5"/>
          <p:cNvSpPr>
            <a:spLocks noGrp="1"/>
          </p:cNvSpPr>
          <p:nvPr>
            <p:ph type="pic" sz="quarter" idx="16"/>
          </p:nvPr>
        </p:nvSpPr>
        <p:spPr>
          <a:xfrm>
            <a:off x="2931769" y="5184742"/>
            <a:ext cx="2177559" cy="1309623"/>
          </a:xfrm>
        </p:spPr>
        <p:txBody>
          <a:bodyPr/>
          <a:lstStyle/>
          <a:p>
            <a:endParaRPr lang="en-NZ"/>
          </a:p>
        </p:txBody>
      </p:sp>
      <p:sp>
        <p:nvSpPr>
          <p:cNvPr id="17" name="Picture Placeholder 5"/>
          <p:cNvSpPr>
            <a:spLocks noGrp="1"/>
          </p:cNvSpPr>
          <p:nvPr>
            <p:ph type="pic" sz="quarter" idx="17"/>
          </p:nvPr>
        </p:nvSpPr>
        <p:spPr>
          <a:xfrm>
            <a:off x="5279044" y="5184742"/>
            <a:ext cx="2177559" cy="1309623"/>
          </a:xfrm>
        </p:spPr>
        <p:txBody>
          <a:bodyPr/>
          <a:lstStyle/>
          <a:p>
            <a:endParaRPr lang="en-NZ"/>
          </a:p>
        </p:txBody>
      </p:sp>
      <p:sp>
        <p:nvSpPr>
          <p:cNvPr id="18" name="Picture Placeholder 5"/>
          <p:cNvSpPr>
            <a:spLocks noGrp="1"/>
          </p:cNvSpPr>
          <p:nvPr>
            <p:ph type="pic" sz="quarter" idx="18"/>
          </p:nvPr>
        </p:nvSpPr>
        <p:spPr>
          <a:xfrm>
            <a:off x="7626318" y="5184742"/>
            <a:ext cx="2177559" cy="1309623"/>
          </a:xfrm>
        </p:spPr>
        <p:txBody>
          <a:bodyPr/>
          <a:lstStyle/>
          <a:p>
            <a:endParaRPr lang="en-NZ"/>
          </a:p>
        </p:txBody>
      </p:sp>
    </p:spTree>
    <p:extLst>
      <p:ext uri="{BB962C8B-B14F-4D97-AF65-F5344CB8AC3E}">
        <p14:creationId xmlns:p14="http://schemas.microsoft.com/office/powerpoint/2010/main" val="219899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Logos Slide">
    <p:spTree>
      <p:nvGrpSpPr>
        <p:cNvPr id="1" name=""/>
        <p:cNvGrpSpPr/>
        <p:nvPr/>
      </p:nvGrpSpPr>
      <p:grpSpPr>
        <a:xfrm>
          <a:off x="0" y="0"/>
          <a:ext cx="0" cy="0"/>
          <a:chOff x="0" y="0"/>
          <a:chExt cx="0" cy="0"/>
        </a:xfrm>
      </p:grpSpPr>
      <p:sp>
        <p:nvSpPr>
          <p:cNvPr id="17" name="Picture Placeholder 5"/>
          <p:cNvSpPr>
            <a:spLocks noGrp="1"/>
          </p:cNvSpPr>
          <p:nvPr>
            <p:ph type="pic" sz="quarter" idx="17"/>
          </p:nvPr>
        </p:nvSpPr>
        <p:spPr>
          <a:xfrm>
            <a:off x="5279044" y="5184742"/>
            <a:ext cx="2177559" cy="1309623"/>
          </a:xfrm>
        </p:spPr>
        <p:txBody>
          <a:bodyPr/>
          <a:lstStyle/>
          <a:p>
            <a:endParaRPr lang="en-NZ"/>
          </a:p>
        </p:txBody>
      </p:sp>
      <p:sp>
        <p:nvSpPr>
          <p:cNvPr id="18" name="Picture Placeholder 5"/>
          <p:cNvSpPr>
            <a:spLocks noGrp="1"/>
          </p:cNvSpPr>
          <p:nvPr>
            <p:ph type="pic" sz="quarter" idx="18"/>
          </p:nvPr>
        </p:nvSpPr>
        <p:spPr>
          <a:xfrm>
            <a:off x="7626318" y="5184742"/>
            <a:ext cx="2177559" cy="1309623"/>
          </a:xfrm>
        </p:spPr>
        <p:txBody>
          <a:bodyPr/>
          <a:lstStyle/>
          <a:p>
            <a:endParaRPr lang="en-NZ"/>
          </a:p>
        </p:txBody>
      </p:sp>
    </p:spTree>
    <p:extLst>
      <p:ext uri="{BB962C8B-B14F-4D97-AF65-F5344CB8AC3E}">
        <p14:creationId xmlns:p14="http://schemas.microsoft.com/office/powerpoint/2010/main" val="239980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92798" y="4485094"/>
            <a:ext cx="6643294" cy="636951"/>
          </a:xfrm>
        </p:spPr>
        <p:txBody>
          <a:bodyPr>
            <a:noAutofit/>
          </a:bodyPr>
          <a:lstStyle>
            <a:lvl1pPr>
              <a:defRPr sz="4000" b="1">
                <a:solidFill>
                  <a:schemeClr val="bg1"/>
                </a:solidFill>
              </a:defRPr>
            </a:lvl1pPr>
          </a:lstStyle>
          <a:p>
            <a:r>
              <a:rPr lang="en-US" dirty="0"/>
              <a:t>Click to edit Master title style</a:t>
            </a:r>
            <a:endParaRPr lang="en-NZ"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23863" y="4713474"/>
            <a:ext cx="1042418" cy="1642875"/>
          </a:xfrm>
          <a:prstGeom prst="rect">
            <a:avLst/>
          </a:prstGeom>
        </p:spPr>
      </p:pic>
      <p:sp>
        <p:nvSpPr>
          <p:cNvPr id="11" name="Text Placeholder 10"/>
          <p:cNvSpPr>
            <a:spLocks noGrp="1"/>
          </p:cNvSpPr>
          <p:nvPr>
            <p:ph type="body" sz="quarter" idx="10"/>
          </p:nvPr>
        </p:nvSpPr>
        <p:spPr>
          <a:xfrm>
            <a:off x="490342" y="5146479"/>
            <a:ext cx="6673850" cy="1000125"/>
          </a:xfrm>
        </p:spPr>
        <p:txBody>
          <a:bodyPr>
            <a:normAutofit/>
          </a:bodyPr>
          <a:lstStyle>
            <a:lvl1pPr marL="0" indent="0">
              <a:buNone/>
              <a:defRPr sz="2000">
                <a:solidFill>
                  <a:schemeClr val="bg1"/>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137567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05620" y="978323"/>
            <a:ext cx="6643294" cy="636951"/>
          </a:xfrm>
        </p:spPr>
        <p:txBody>
          <a:bodyPr>
            <a:noAutofit/>
          </a:bodyPr>
          <a:lstStyle>
            <a:lvl1pPr>
              <a:defRPr sz="2200" b="1">
                <a:solidFill>
                  <a:schemeClr val="bg1"/>
                </a:solidFill>
              </a:defRPr>
            </a:lvl1pPr>
          </a:lstStyle>
          <a:p>
            <a:r>
              <a:rPr lang="en-US" dirty="0"/>
              <a:t>Click to edit Master title style</a:t>
            </a:r>
            <a:endParaRPr lang="en-NZ"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23863" y="4713474"/>
            <a:ext cx="1042418" cy="1642875"/>
          </a:xfrm>
          <a:prstGeom prst="rect">
            <a:avLst/>
          </a:prstGeom>
        </p:spPr>
      </p:pic>
      <p:sp>
        <p:nvSpPr>
          <p:cNvPr id="11" name="Text Placeholder 10"/>
          <p:cNvSpPr>
            <a:spLocks noGrp="1"/>
          </p:cNvSpPr>
          <p:nvPr>
            <p:ph type="body" sz="quarter" idx="10"/>
          </p:nvPr>
        </p:nvSpPr>
        <p:spPr>
          <a:xfrm>
            <a:off x="490342" y="1588219"/>
            <a:ext cx="6673850" cy="1000125"/>
          </a:xfrm>
        </p:spPr>
        <p:txBody>
          <a:bodyPr>
            <a:normAutofit/>
          </a:bodyPr>
          <a:lstStyle>
            <a:lvl1pPr marL="0" indent="0">
              <a:spcBef>
                <a:spcPts val="200"/>
              </a:spcBef>
              <a:buNone/>
              <a:defRPr sz="1800" b="1" baseline="0">
                <a:solidFill>
                  <a:schemeClr val="bg1"/>
                </a:solidFill>
                <a:latin typeface="+mn-lt"/>
              </a:defRPr>
            </a:lvl1pPr>
            <a:lvl2pPr marL="0" indent="0">
              <a:spcBef>
                <a:spcPts val="200"/>
              </a:spcBef>
              <a:buNone/>
              <a:defRPr sz="1800" b="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26889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5191565"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8" name="Content Placeholder 2"/>
          <p:cNvSpPr>
            <a:spLocks noGrp="1"/>
          </p:cNvSpPr>
          <p:nvPr>
            <p:ph idx="10"/>
          </p:nvPr>
        </p:nvSpPr>
        <p:spPr>
          <a:xfrm>
            <a:off x="6108569" y="1976846"/>
            <a:ext cx="5245231"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022156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10813869"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46373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39931" y="1053737"/>
            <a:ext cx="5276407" cy="636951"/>
          </a:xfrm>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5276407" cy="3688664"/>
          </a:xfrm>
        </p:spPr>
        <p:txBody>
          <a:bodyPr numCol="1" spc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Picture Placeholder 5"/>
          <p:cNvSpPr>
            <a:spLocks noGrp="1"/>
          </p:cNvSpPr>
          <p:nvPr>
            <p:ph type="pic" sz="quarter" idx="10"/>
          </p:nvPr>
        </p:nvSpPr>
        <p:spPr>
          <a:xfrm>
            <a:off x="6165850" y="857250"/>
            <a:ext cx="5400675" cy="4959350"/>
          </a:xfrm>
        </p:spPr>
        <p:txBody>
          <a:bodyPr/>
          <a:lstStyle/>
          <a:p>
            <a:endParaRPr lang="en-NZ"/>
          </a:p>
        </p:txBody>
      </p:sp>
    </p:spTree>
    <p:extLst>
      <p:ext uri="{BB962C8B-B14F-4D97-AF65-F5344CB8AC3E}">
        <p14:creationId xmlns:p14="http://schemas.microsoft.com/office/powerpoint/2010/main" val="2842961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39932" y="857250"/>
            <a:ext cx="11026594" cy="4959350"/>
          </a:xfrm>
        </p:spPr>
        <p:txBody>
          <a:bodyPr/>
          <a:lstStyle/>
          <a:p>
            <a:endParaRPr lang="en-NZ" dirty="0"/>
          </a:p>
        </p:txBody>
      </p:sp>
    </p:spTree>
    <p:extLst>
      <p:ext uri="{BB962C8B-B14F-4D97-AF65-F5344CB8AC3E}">
        <p14:creationId xmlns:p14="http://schemas.microsoft.com/office/powerpoint/2010/main" val="271344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and Char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6156325" y="847725"/>
            <a:ext cx="5400675" cy="4978400"/>
          </a:xfrm>
        </p:spPr>
        <p:txBody>
          <a:bodyPr/>
          <a:lstStyle/>
          <a:p>
            <a:endParaRPr lang="en-NZ"/>
          </a:p>
        </p:txBody>
      </p:sp>
      <p:sp>
        <p:nvSpPr>
          <p:cNvPr id="2" name="Title 1"/>
          <p:cNvSpPr>
            <a:spLocks noGrp="1"/>
          </p:cNvSpPr>
          <p:nvPr>
            <p:ph type="title"/>
          </p:nvPr>
        </p:nvSpPr>
        <p:spPr>
          <a:xfrm>
            <a:off x="539931" y="1053737"/>
            <a:ext cx="5276407" cy="636951"/>
          </a:xfrm>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5276407" cy="3688664"/>
          </a:xfrm>
        </p:spPr>
        <p:txBody>
          <a:bodyPr numCol="1" spc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78439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a:t>Click to edit Master title style</a:t>
            </a:r>
            <a:endParaRPr lang="en-NZ" dirty="0"/>
          </a:p>
        </p:txBody>
      </p:sp>
      <p:sp>
        <p:nvSpPr>
          <p:cNvPr id="6" name="Picture Placeholder 5"/>
          <p:cNvSpPr>
            <a:spLocks noGrp="1"/>
          </p:cNvSpPr>
          <p:nvPr>
            <p:ph type="pic" sz="quarter" idx="10"/>
          </p:nvPr>
        </p:nvSpPr>
        <p:spPr>
          <a:xfrm>
            <a:off x="612775" y="1857375"/>
            <a:ext cx="2092325" cy="1884363"/>
          </a:xfrm>
        </p:spPr>
        <p:txBody>
          <a:bodyPr/>
          <a:lstStyle/>
          <a:p>
            <a:endParaRPr lang="en-NZ"/>
          </a:p>
        </p:txBody>
      </p:sp>
      <p:sp>
        <p:nvSpPr>
          <p:cNvPr id="7" name="Picture Placeholder 5"/>
          <p:cNvSpPr>
            <a:spLocks noGrp="1"/>
          </p:cNvSpPr>
          <p:nvPr>
            <p:ph type="pic" sz="quarter" idx="11"/>
          </p:nvPr>
        </p:nvSpPr>
        <p:spPr>
          <a:xfrm>
            <a:off x="2837501" y="1857375"/>
            <a:ext cx="2092325" cy="1884363"/>
          </a:xfrm>
        </p:spPr>
        <p:txBody>
          <a:bodyPr/>
          <a:lstStyle/>
          <a:p>
            <a:endParaRPr lang="en-NZ"/>
          </a:p>
        </p:txBody>
      </p:sp>
      <p:sp>
        <p:nvSpPr>
          <p:cNvPr id="8" name="Picture Placeholder 5"/>
          <p:cNvSpPr>
            <a:spLocks noGrp="1"/>
          </p:cNvSpPr>
          <p:nvPr>
            <p:ph type="pic" sz="quarter" idx="12"/>
          </p:nvPr>
        </p:nvSpPr>
        <p:spPr>
          <a:xfrm>
            <a:off x="5052800" y="1857375"/>
            <a:ext cx="2092325" cy="1884363"/>
          </a:xfrm>
        </p:spPr>
        <p:txBody>
          <a:bodyPr/>
          <a:lstStyle/>
          <a:p>
            <a:endParaRPr lang="en-NZ"/>
          </a:p>
        </p:txBody>
      </p:sp>
      <p:sp>
        <p:nvSpPr>
          <p:cNvPr id="9" name="Picture Placeholder 5"/>
          <p:cNvSpPr>
            <a:spLocks noGrp="1"/>
          </p:cNvSpPr>
          <p:nvPr>
            <p:ph type="pic" sz="quarter" idx="13"/>
          </p:nvPr>
        </p:nvSpPr>
        <p:spPr>
          <a:xfrm>
            <a:off x="7258672" y="1857375"/>
            <a:ext cx="2092325" cy="1884363"/>
          </a:xfrm>
        </p:spPr>
        <p:txBody>
          <a:bodyPr/>
          <a:lstStyle/>
          <a:p>
            <a:endParaRPr lang="en-NZ"/>
          </a:p>
        </p:txBody>
      </p:sp>
      <p:sp>
        <p:nvSpPr>
          <p:cNvPr id="10" name="Picture Placeholder 5"/>
          <p:cNvSpPr>
            <a:spLocks noGrp="1"/>
          </p:cNvSpPr>
          <p:nvPr>
            <p:ph type="pic" sz="quarter" idx="14"/>
          </p:nvPr>
        </p:nvSpPr>
        <p:spPr>
          <a:xfrm>
            <a:off x="9473971" y="1857375"/>
            <a:ext cx="2092325" cy="1884363"/>
          </a:xfrm>
        </p:spPr>
        <p:txBody>
          <a:bodyPr/>
          <a:lstStyle/>
          <a:p>
            <a:endParaRPr lang="en-NZ"/>
          </a:p>
        </p:txBody>
      </p:sp>
      <p:sp>
        <p:nvSpPr>
          <p:cNvPr id="11" name="Picture Placeholder 5"/>
          <p:cNvSpPr>
            <a:spLocks noGrp="1"/>
          </p:cNvSpPr>
          <p:nvPr>
            <p:ph type="pic" sz="quarter" idx="15"/>
          </p:nvPr>
        </p:nvSpPr>
        <p:spPr>
          <a:xfrm>
            <a:off x="612775" y="3837004"/>
            <a:ext cx="2092325" cy="1884363"/>
          </a:xfrm>
        </p:spPr>
        <p:txBody>
          <a:bodyPr/>
          <a:lstStyle/>
          <a:p>
            <a:endParaRPr lang="en-NZ"/>
          </a:p>
        </p:txBody>
      </p:sp>
      <p:sp>
        <p:nvSpPr>
          <p:cNvPr id="12" name="Picture Placeholder 5"/>
          <p:cNvSpPr>
            <a:spLocks noGrp="1"/>
          </p:cNvSpPr>
          <p:nvPr>
            <p:ph type="pic" sz="quarter" idx="16"/>
          </p:nvPr>
        </p:nvSpPr>
        <p:spPr>
          <a:xfrm>
            <a:off x="2837501" y="3837004"/>
            <a:ext cx="2092325" cy="1884363"/>
          </a:xfrm>
        </p:spPr>
        <p:txBody>
          <a:bodyPr/>
          <a:lstStyle/>
          <a:p>
            <a:endParaRPr lang="en-NZ"/>
          </a:p>
        </p:txBody>
      </p:sp>
      <p:sp>
        <p:nvSpPr>
          <p:cNvPr id="13" name="Picture Placeholder 5"/>
          <p:cNvSpPr>
            <a:spLocks noGrp="1"/>
          </p:cNvSpPr>
          <p:nvPr>
            <p:ph type="pic" sz="quarter" idx="17"/>
          </p:nvPr>
        </p:nvSpPr>
        <p:spPr>
          <a:xfrm>
            <a:off x="5052800" y="3837004"/>
            <a:ext cx="2092325" cy="1884363"/>
          </a:xfrm>
        </p:spPr>
        <p:txBody>
          <a:bodyPr/>
          <a:lstStyle/>
          <a:p>
            <a:endParaRPr lang="en-NZ"/>
          </a:p>
        </p:txBody>
      </p:sp>
      <p:sp>
        <p:nvSpPr>
          <p:cNvPr id="14" name="Picture Placeholder 5"/>
          <p:cNvSpPr>
            <a:spLocks noGrp="1"/>
          </p:cNvSpPr>
          <p:nvPr>
            <p:ph type="pic" sz="quarter" idx="18"/>
          </p:nvPr>
        </p:nvSpPr>
        <p:spPr>
          <a:xfrm>
            <a:off x="7258672" y="3837004"/>
            <a:ext cx="2092325" cy="1884363"/>
          </a:xfrm>
        </p:spPr>
        <p:txBody>
          <a:bodyPr/>
          <a:lstStyle/>
          <a:p>
            <a:endParaRPr lang="en-NZ"/>
          </a:p>
        </p:txBody>
      </p:sp>
      <p:sp>
        <p:nvSpPr>
          <p:cNvPr id="15" name="Picture Placeholder 5"/>
          <p:cNvSpPr>
            <a:spLocks noGrp="1"/>
          </p:cNvSpPr>
          <p:nvPr>
            <p:ph type="pic" sz="quarter" idx="19"/>
          </p:nvPr>
        </p:nvSpPr>
        <p:spPr>
          <a:xfrm>
            <a:off x="9473971" y="3837004"/>
            <a:ext cx="2092325" cy="1884363"/>
          </a:xfrm>
        </p:spPr>
        <p:txBody>
          <a:bodyPr/>
          <a:lstStyle/>
          <a:p>
            <a:endParaRPr lang="en-NZ"/>
          </a:p>
        </p:txBody>
      </p:sp>
    </p:spTree>
    <p:extLst>
      <p:ext uri="{BB962C8B-B14F-4D97-AF65-F5344CB8AC3E}">
        <p14:creationId xmlns:p14="http://schemas.microsoft.com/office/powerpoint/2010/main" val="9917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931" y="1053737"/>
            <a:ext cx="10813869" cy="636951"/>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539931" y="1976845"/>
            <a:ext cx="10813869" cy="42001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7D65A-9C1E-4AF6-8E06-B6F1A3D4ED8B}" type="datetimeFigureOut">
              <a:rPr lang="en-NZ" smtClean="0"/>
              <a:t>5/11/2020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495B2-4FE3-4026-8847-2AFE67DABA8C}" type="slidenum">
              <a:rPr lang="en-NZ" smtClean="0"/>
              <a:t>‹#›</a:t>
            </a:fld>
            <a:endParaRPr lang="en-NZ"/>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629408" y="6252029"/>
            <a:ext cx="2276861" cy="137160"/>
          </a:xfrm>
          <a:prstGeom prst="rect">
            <a:avLst/>
          </a:prstGeom>
        </p:spPr>
      </p:pic>
      <p:pic>
        <p:nvPicPr>
          <p:cNvPr id="10" name="Picture 9"/>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139173" y="5933776"/>
            <a:ext cx="1423419" cy="521209"/>
          </a:xfrm>
          <a:prstGeom prst="rect">
            <a:avLst/>
          </a:prstGeom>
        </p:spPr>
      </p:pic>
    </p:spTree>
    <p:extLst>
      <p:ext uri="{BB962C8B-B14F-4D97-AF65-F5344CB8AC3E}">
        <p14:creationId xmlns:p14="http://schemas.microsoft.com/office/powerpoint/2010/main" val="215862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8" r:id="rId3"/>
    <p:sldLayoutId id="214748365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3600" kern="1200">
          <a:solidFill>
            <a:schemeClr val="accent2"/>
          </a:solidFill>
          <a:latin typeface="+mn-lt"/>
          <a:ea typeface="+mj-ea"/>
          <a:cs typeface="+mj-cs"/>
        </a:defRPr>
      </a:lvl1pPr>
    </p:titleStyle>
    <p:bodyStyle>
      <a:lvl1pPr marL="269875" indent="-269875"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269875" indent="-269875"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269875" indent="-269875"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3pPr>
      <a:lvl4pPr marL="269875" indent="-269875"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69875" indent="-269875"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play.kahoot.it/v2/?quizId=9cee17f9-0827-4c37-b304-26edc2df2817"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42" y="3913594"/>
            <a:ext cx="6643294" cy="636951"/>
          </a:xfrm>
        </p:spPr>
        <p:txBody>
          <a:bodyPr/>
          <a:lstStyle/>
          <a:p>
            <a:r>
              <a:rPr lang="en-NZ" dirty="0"/>
              <a:t>Climate of Aotearoa</a:t>
            </a:r>
          </a:p>
        </p:txBody>
      </p:sp>
      <p:sp>
        <p:nvSpPr>
          <p:cNvPr id="5" name="Text Placeholder 4">
            <a:extLst>
              <a:ext uri="{FF2B5EF4-FFF2-40B4-BE49-F238E27FC236}">
                <a16:creationId xmlns:a16="http://schemas.microsoft.com/office/drawing/2014/main" id="{E831B32D-9456-4A47-A37F-4E4A93895903}"/>
              </a:ext>
            </a:extLst>
          </p:cNvPr>
          <p:cNvSpPr>
            <a:spLocks noGrp="1"/>
          </p:cNvSpPr>
          <p:nvPr>
            <p:ph type="body" sz="quarter" idx="10"/>
          </p:nvPr>
        </p:nvSpPr>
        <p:spPr/>
        <p:txBody>
          <a:bodyPr/>
          <a:lstStyle/>
          <a:p>
            <a:r>
              <a:rPr lang="en-NZ" i="1" dirty="0" err="1"/>
              <a:t>Rangi</a:t>
            </a:r>
            <a:r>
              <a:rPr lang="en-NZ" i="1" dirty="0"/>
              <a:t> weather and climate curriculum</a:t>
            </a:r>
          </a:p>
          <a:p>
            <a:endParaRPr lang="en-NZ" i="1" dirty="0"/>
          </a:p>
        </p:txBody>
      </p:sp>
      <p:pic>
        <p:nvPicPr>
          <p:cNvPr id="4" name="Picture 3" descr="A close up of a logo&#10;&#10;Description automatically generated">
            <a:extLst>
              <a:ext uri="{FF2B5EF4-FFF2-40B4-BE49-F238E27FC236}">
                <a16:creationId xmlns:a16="http://schemas.microsoft.com/office/drawing/2014/main" id="{5AB2B90C-1CBB-42DF-9F4A-562F07633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8161" y="4698124"/>
            <a:ext cx="3132702" cy="1750236"/>
          </a:xfrm>
          <a:prstGeom prst="rect">
            <a:avLst/>
          </a:prstGeom>
        </p:spPr>
      </p:pic>
    </p:spTree>
    <p:extLst>
      <p:ext uri="{BB962C8B-B14F-4D97-AF65-F5344CB8AC3E}">
        <p14:creationId xmlns:p14="http://schemas.microsoft.com/office/powerpoint/2010/main" val="2806106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03CA3CA-8E28-4228-AAFC-B21A39C32982}"/>
              </a:ext>
            </a:extLst>
          </p:cNvPr>
          <p:cNvSpPr/>
          <p:nvPr/>
        </p:nvSpPr>
        <p:spPr>
          <a:xfrm>
            <a:off x="196958" y="5953042"/>
            <a:ext cx="11918731" cy="71470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a:extLst>
              <a:ext uri="{FF2B5EF4-FFF2-40B4-BE49-F238E27FC236}">
                <a16:creationId xmlns:a16="http://schemas.microsoft.com/office/drawing/2014/main" id="{0B052972-1FF8-4F24-A082-C8CA5D9DA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987" y="517093"/>
            <a:ext cx="8872016" cy="592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5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7318F7-0691-434E-ABC8-B19775F9B354}"/>
              </a:ext>
            </a:extLst>
          </p:cNvPr>
          <p:cNvSpPr>
            <a:spLocks noGrp="1"/>
          </p:cNvSpPr>
          <p:nvPr>
            <p:ph type="title"/>
          </p:nvPr>
        </p:nvSpPr>
        <p:spPr/>
        <p:txBody>
          <a:bodyPr/>
          <a:lstStyle/>
          <a:p>
            <a:r>
              <a:rPr lang="en-NZ" dirty="0"/>
              <a:t>Rainfall patterns in NZ</a:t>
            </a:r>
          </a:p>
        </p:txBody>
      </p:sp>
      <p:sp>
        <p:nvSpPr>
          <p:cNvPr id="4" name="Content Placeholder 3">
            <a:extLst>
              <a:ext uri="{FF2B5EF4-FFF2-40B4-BE49-F238E27FC236}">
                <a16:creationId xmlns:a16="http://schemas.microsoft.com/office/drawing/2014/main" id="{706E2680-645C-489A-A614-0874FA3D3756}"/>
              </a:ext>
            </a:extLst>
          </p:cNvPr>
          <p:cNvSpPr>
            <a:spLocks noGrp="1"/>
          </p:cNvSpPr>
          <p:nvPr>
            <p:ph idx="1"/>
          </p:nvPr>
        </p:nvSpPr>
        <p:spPr/>
        <p:txBody>
          <a:bodyPr vert="horz" lIns="91440" tIns="45720" rIns="91440" bIns="45720" numCol="1" spcCol="0" rtlCol="0" anchor="t">
            <a:normAutofit fontScale="92500"/>
          </a:bodyPr>
          <a:lstStyle/>
          <a:p>
            <a:pPr marL="0" indent="0">
              <a:lnSpc>
                <a:spcPct val="110000"/>
              </a:lnSpc>
              <a:buNone/>
            </a:pPr>
            <a:r>
              <a:rPr lang="en-US" dirty="0"/>
              <a:t>The orographic effect is why we get very high rainfall on the west coast of the South Island in places like Milford Sound (almost 7 </a:t>
            </a:r>
            <a:r>
              <a:rPr lang="en-US" dirty="0" err="1"/>
              <a:t>metres</a:t>
            </a:r>
            <a:r>
              <a:rPr lang="en-US" dirty="0"/>
              <a:t> of rainfall a year!) but only about 100 km away, places like Alexandra in Central Otago only get on average 30 cm of rainfall a year. How crazy is that?! </a:t>
            </a:r>
          </a:p>
          <a:p>
            <a:endParaRPr lang="en-NZ" dirty="0"/>
          </a:p>
        </p:txBody>
      </p:sp>
      <p:pic>
        <p:nvPicPr>
          <p:cNvPr id="6146" name="Picture 2">
            <a:extLst>
              <a:ext uri="{FF2B5EF4-FFF2-40B4-BE49-F238E27FC236}">
                <a16:creationId xmlns:a16="http://schemas.microsoft.com/office/drawing/2014/main" id="{B60A8A67-6084-4F42-967A-0B13D42BF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469" y="44669"/>
            <a:ext cx="4800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929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609E1-6ACF-4758-8B15-EBEF3A5E5330}"/>
              </a:ext>
            </a:extLst>
          </p:cNvPr>
          <p:cNvSpPr>
            <a:spLocks noGrp="1"/>
          </p:cNvSpPr>
          <p:nvPr>
            <p:ph type="title"/>
          </p:nvPr>
        </p:nvSpPr>
        <p:spPr>
          <a:xfrm>
            <a:off x="645858" y="5110423"/>
            <a:ext cx="10906061" cy="671540"/>
          </a:xfrm>
          <a:noFill/>
        </p:spPr>
        <p:txBody>
          <a:bodyPr vert="horz" lIns="91440" tIns="45720" rIns="91440" bIns="45720" rtlCol="0" anchor="ctr">
            <a:normAutofit/>
          </a:bodyPr>
          <a:lstStyle/>
          <a:p>
            <a:pPr algn="ctr"/>
            <a:r>
              <a:rPr lang="en-US" sz="3700" dirty="0">
                <a:solidFill>
                  <a:schemeClr val="tx1"/>
                </a:solidFill>
                <a:latin typeface="+mj-lt"/>
              </a:rPr>
              <a:t>Kahoot quiz: Climate </a:t>
            </a:r>
            <a:r>
              <a:rPr lang="en-US" sz="3700">
                <a:solidFill>
                  <a:schemeClr val="tx1"/>
                </a:solidFill>
                <a:latin typeface="+mj-lt"/>
              </a:rPr>
              <a:t>of Aotearoa</a:t>
            </a:r>
            <a:endParaRPr lang="en-US" sz="3700" dirty="0">
              <a:solidFill>
                <a:schemeClr val="tx1"/>
              </a:solidFill>
              <a:latin typeface="+mj-lt"/>
            </a:endParaRPr>
          </a:p>
        </p:txBody>
      </p:sp>
      <p:sp>
        <p:nvSpPr>
          <p:cNvPr id="1028" name="Rectangle 70">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hlinkClick r:id="rId3"/>
            <a:extLst>
              <a:ext uri="{FF2B5EF4-FFF2-40B4-BE49-F238E27FC236}">
                <a16:creationId xmlns:a16="http://schemas.microsoft.com/office/drawing/2014/main" id="{A3AE468F-5C4B-4E2B-8E7A-7E194F426E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781" r="1" b="10737"/>
          <a:stretch/>
        </p:blipFill>
        <p:spPr bwMode="auto">
          <a:xfrm>
            <a:off x="2170029" y="804672"/>
            <a:ext cx="7851943" cy="3554676"/>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7A44328-AA45-4E1D-9434-480A2726AF3E}"/>
              </a:ext>
            </a:extLst>
          </p:cNvPr>
          <p:cNvSpPr/>
          <p:nvPr/>
        </p:nvSpPr>
        <p:spPr>
          <a:xfrm>
            <a:off x="2974427" y="5894743"/>
            <a:ext cx="6096000" cy="646331"/>
          </a:xfrm>
          <a:prstGeom prst="rect">
            <a:avLst/>
          </a:prstGeom>
        </p:spPr>
        <p:txBody>
          <a:bodyPr>
            <a:spAutoFit/>
          </a:bodyPr>
          <a:lstStyle/>
          <a:p>
            <a:r>
              <a:rPr lang="en-NZ" dirty="0">
                <a:hlinkClick r:id="rId3"/>
              </a:rPr>
              <a:t>https://play.kahoot.it/v2/?quizId=9cee17f9-0827-4c37-b304-26edc2df2817</a:t>
            </a:r>
            <a:r>
              <a:rPr lang="en-NZ" dirty="0"/>
              <a:t> </a:t>
            </a:r>
          </a:p>
        </p:txBody>
      </p:sp>
    </p:spTree>
    <p:extLst>
      <p:ext uri="{BB962C8B-B14F-4D97-AF65-F5344CB8AC3E}">
        <p14:creationId xmlns:p14="http://schemas.microsoft.com/office/powerpoint/2010/main" val="478104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E2EB74-C980-4FFA-83BC-3659D87039F8}"/>
              </a:ext>
            </a:extLst>
          </p:cNvPr>
          <p:cNvSpPr>
            <a:spLocks noGrp="1"/>
          </p:cNvSpPr>
          <p:nvPr>
            <p:ph idx="1"/>
          </p:nvPr>
        </p:nvSpPr>
        <p:spPr>
          <a:xfrm>
            <a:off x="483476" y="1260808"/>
            <a:ext cx="5556068" cy="4730089"/>
          </a:xfrm>
        </p:spPr>
        <p:txBody>
          <a:bodyPr>
            <a:normAutofit/>
          </a:bodyPr>
          <a:lstStyle/>
          <a:p>
            <a:pPr marL="0" indent="0" fontAlgn="base">
              <a:lnSpc>
                <a:spcPct val="100000"/>
              </a:lnSpc>
              <a:buNone/>
            </a:pPr>
            <a:r>
              <a:rPr lang="en-US" dirty="0"/>
              <a:t>The climate of New Zealand is incredibly varied for a country of its size. The warm, sunny beaches and lush forests of Northland contrast sharply with the snow-capped Southern Alps and dry tussock fields of Canterbury and Otago. In this lesson, we’ll learn why New Zealand’s climate varies so much.  </a:t>
            </a:r>
          </a:p>
        </p:txBody>
      </p:sp>
      <p:pic>
        <p:nvPicPr>
          <p:cNvPr id="4" name="Picture 3">
            <a:extLst>
              <a:ext uri="{FF2B5EF4-FFF2-40B4-BE49-F238E27FC236}">
                <a16:creationId xmlns:a16="http://schemas.microsoft.com/office/drawing/2014/main" id="{A26A5B02-A4CE-4C97-8A33-BB2EF9B41653}"/>
              </a:ext>
            </a:extLst>
          </p:cNvPr>
          <p:cNvPicPr>
            <a:picLocks noChangeAspect="1"/>
          </p:cNvPicPr>
          <p:nvPr/>
        </p:nvPicPr>
        <p:blipFill>
          <a:blip r:embed="rId2"/>
          <a:stretch>
            <a:fillRect/>
          </a:stretch>
        </p:blipFill>
        <p:spPr>
          <a:xfrm>
            <a:off x="6152458" y="982717"/>
            <a:ext cx="5612524" cy="4209393"/>
          </a:xfrm>
          <a:prstGeom prst="rect">
            <a:avLst/>
          </a:prstGeom>
        </p:spPr>
      </p:pic>
    </p:spTree>
    <p:extLst>
      <p:ext uri="{BB962C8B-B14F-4D97-AF65-F5344CB8AC3E}">
        <p14:creationId xmlns:p14="http://schemas.microsoft.com/office/powerpoint/2010/main" val="418284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C8AEE-A815-46F8-A1D0-798638E8CFC4}"/>
              </a:ext>
            </a:extLst>
          </p:cNvPr>
          <p:cNvSpPr>
            <a:spLocks noGrp="1"/>
          </p:cNvSpPr>
          <p:nvPr>
            <p:ph idx="1"/>
          </p:nvPr>
        </p:nvSpPr>
        <p:spPr>
          <a:xfrm>
            <a:off x="6450723" y="732446"/>
            <a:ext cx="5425966" cy="5129482"/>
          </a:xfrm>
        </p:spPr>
        <p:txBody>
          <a:bodyPr vert="horz" lIns="91440" tIns="45720" rIns="91440" bIns="45720" numCol="1" spcCol="0" rtlCol="0" anchor="t">
            <a:normAutofit/>
          </a:bodyPr>
          <a:lstStyle/>
          <a:p>
            <a:pPr marL="0" indent="0" fontAlgn="base">
              <a:lnSpc>
                <a:spcPct val="100000"/>
              </a:lnSpc>
              <a:buNone/>
            </a:pPr>
            <a:r>
              <a:rPr lang="en-US" dirty="0"/>
              <a:t>Aotearoa has a relatively wet, mild and windy climate. There are four pieces of the puzzle that are important for understanding New Zealand’s climate:  </a:t>
            </a:r>
          </a:p>
          <a:p>
            <a:pPr fontAlgn="base">
              <a:lnSpc>
                <a:spcPct val="100000"/>
              </a:lnSpc>
            </a:pPr>
            <a:r>
              <a:rPr lang="en-US" dirty="0"/>
              <a:t>our temperate latitude, </a:t>
            </a:r>
          </a:p>
          <a:p>
            <a:pPr fontAlgn="base">
              <a:lnSpc>
                <a:spcPct val="100000"/>
              </a:lnSpc>
            </a:pPr>
            <a:r>
              <a:rPr lang="en-US" dirty="0"/>
              <a:t>the influence of the ocean  </a:t>
            </a:r>
            <a:endParaRPr lang="en-US" dirty="0">
              <a:cs typeface="Calibri Light"/>
            </a:endParaRPr>
          </a:p>
          <a:p>
            <a:pPr fontAlgn="base">
              <a:lnSpc>
                <a:spcPct val="100000"/>
              </a:lnSpc>
            </a:pPr>
            <a:r>
              <a:rPr lang="en-US" dirty="0"/>
              <a:t>the prevailing westerly winds </a:t>
            </a:r>
            <a:endParaRPr lang="en-US" dirty="0">
              <a:cs typeface="Calibri Light"/>
            </a:endParaRPr>
          </a:p>
          <a:p>
            <a:pPr fontAlgn="base">
              <a:lnSpc>
                <a:spcPct val="100000"/>
              </a:lnSpc>
            </a:pPr>
            <a:r>
              <a:rPr lang="en-US" dirty="0"/>
              <a:t>New Zealand’s rugged topography (the shape of the land).  </a:t>
            </a:r>
          </a:p>
          <a:p>
            <a:endParaRPr lang="en-NZ" dirty="0"/>
          </a:p>
        </p:txBody>
      </p:sp>
      <p:pic>
        <p:nvPicPr>
          <p:cNvPr id="4" name="Picture 3">
            <a:extLst>
              <a:ext uri="{FF2B5EF4-FFF2-40B4-BE49-F238E27FC236}">
                <a16:creationId xmlns:a16="http://schemas.microsoft.com/office/drawing/2014/main" id="{1533F33D-B1BE-4403-8558-4FAF68D9E026}"/>
              </a:ext>
            </a:extLst>
          </p:cNvPr>
          <p:cNvPicPr>
            <a:picLocks noChangeAspect="1"/>
          </p:cNvPicPr>
          <p:nvPr/>
        </p:nvPicPr>
        <p:blipFill>
          <a:blip r:embed="rId2"/>
          <a:stretch>
            <a:fillRect/>
          </a:stretch>
        </p:blipFill>
        <p:spPr>
          <a:xfrm>
            <a:off x="483476" y="1192490"/>
            <a:ext cx="5612524" cy="4209393"/>
          </a:xfrm>
          <a:prstGeom prst="rect">
            <a:avLst/>
          </a:prstGeom>
        </p:spPr>
      </p:pic>
    </p:spTree>
    <p:extLst>
      <p:ext uri="{BB962C8B-B14F-4D97-AF65-F5344CB8AC3E}">
        <p14:creationId xmlns:p14="http://schemas.microsoft.com/office/powerpoint/2010/main" val="174180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F70784-6301-4E83-83B8-FFDD234A293F}"/>
              </a:ext>
            </a:extLst>
          </p:cNvPr>
          <p:cNvSpPr>
            <a:spLocks noGrp="1"/>
          </p:cNvSpPr>
          <p:nvPr>
            <p:ph idx="1"/>
          </p:nvPr>
        </p:nvSpPr>
        <p:spPr>
          <a:xfrm>
            <a:off x="324562" y="976312"/>
            <a:ext cx="5414086" cy="5000295"/>
          </a:xfrm>
        </p:spPr>
        <p:txBody>
          <a:bodyPr vert="horz" lIns="91440" tIns="45720" rIns="91440" bIns="45720" numCol="1" spcCol="0" rtlCol="0" anchor="t">
            <a:normAutofit lnSpcReduction="10000"/>
          </a:bodyPr>
          <a:lstStyle/>
          <a:p>
            <a:pPr marL="0" indent="0" fontAlgn="base">
              <a:lnSpc>
                <a:spcPct val="100000"/>
              </a:lnSpc>
              <a:buNone/>
            </a:pPr>
            <a:r>
              <a:rPr lang="en-US" sz="3200" dirty="0"/>
              <a:t>The latitude of a place, or how far it is from the equator, influences the climate a place experiences. </a:t>
            </a:r>
            <a:endParaRPr lang="en-US"/>
          </a:p>
          <a:p>
            <a:pPr marL="0" indent="0">
              <a:lnSpc>
                <a:spcPct val="100000"/>
              </a:lnSpc>
              <a:buNone/>
            </a:pPr>
            <a:r>
              <a:rPr lang="en-US" sz="3200" dirty="0"/>
              <a:t>Close to the equator, the climate is generally very warm and humid, with lots of rainfall. </a:t>
            </a:r>
            <a:endParaRPr lang="en-US"/>
          </a:p>
          <a:p>
            <a:pPr marL="0" indent="0">
              <a:lnSpc>
                <a:spcPct val="100000"/>
              </a:lnSpc>
              <a:buNone/>
            </a:pPr>
            <a:r>
              <a:rPr lang="en-US" sz="3200" dirty="0"/>
              <a:t>Further away from the equator, at the poles, the climate is generally very cold and snowy.  </a:t>
            </a:r>
            <a:endParaRPr lang="en-US">
              <a:cs typeface="Calibri Light"/>
            </a:endParaRPr>
          </a:p>
        </p:txBody>
      </p:sp>
      <p:pic>
        <p:nvPicPr>
          <p:cNvPr id="5" name="Picture 4">
            <a:extLst>
              <a:ext uri="{FF2B5EF4-FFF2-40B4-BE49-F238E27FC236}">
                <a16:creationId xmlns:a16="http://schemas.microsoft.com/office/drawing/2014/main" id="{89486A41-B8F6-493D-A3D0-F2D422EAB69E}"/>
              </a:ext>
            </a:extLst>
          </p:cNvPr>
          <p:cNvPicPr>
            <a:picLocks noChangeAspect="1"/>
          </p:cNvPicPr>
          <p:nvPr/>
        </p:nvPicPr>
        <p:blipFill>
          <a:blip r:embed="rId2"/>
          <a:stretch>
            <a:fillRect/>
          </a:stretch>
        </p:blipFill>
        <p:spPr>
          <a:xfrm>
            <a:off x="5963034" y="1315637"/>
            <a:ext cx="5904404" cy="3950046"/>
          </a:xfrm>
          <a:prstGeom prst="rect">
            <a:avLst/>
          </a:prstGeom>
        </p:spPr>
      </p:pic>
    </p:spTree>
    <p:extLst>
      <p:ext uri="{BB962C8B-B14F-4D97-AF65-F5344CB8AC3E}">
        <p14:creationId xmlns:p14="http://schemas.microsoft.com/office/powerpoint/2010/main" val="3176748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592C2E-19B4-4B97-9463-0E2DFCC799AE}"/>
              </a:ext>
            </a:extLst>
          </p:cNvPr>
          <p:cNvSpPr>
            <a:spLocks noGrp="1"/>
          </p:cNvSpPr>
          <p:nvPr>
            <p:ph idx="1"/>
          </p:nvPr>
        </p:nvSpPr>
        <p:spPr>
          <a:xfrm>
            <a:off x="539931" y="1434662"/>
            <a:ext cx="5403669" cy="4230848"/>
          </a:xfrm>
        </p:spPr>
        <p:txBody>
          <a:bodyPr>
            <a:normAutofit fontScale="92500" lnSpcReduction="20000"/>
          </a:bodyPr>
          <a:lstStyle/>
          <a:p>
            <a:pPr marL="0" indent="0">
              <a:lnSpc>
                <a:spcPct val="100000"/>
              </a:lnSpc>
              <a:buNone/>
            </a:pPr>
            <a:r>
              <a:rPr lang="en-US" sz="3200" dirty="0"/>
              <a:t>New Zealand sits about halfway between the equator and the South Pole, which means we have a temperate climate. This means our climate is more likely to experience moderate conditions.</a:t>
            </a:r>
          </a:p>
          <a:p>
            <a:pPr marL="0" indent="0">
              <a:lnSpc>
                <a:spcPct val="100000"/>
              </a:lnSpc>
              <a:buNone/>
            </a:pPr>
            <a:endParaRPr lang="en-US" sz="3200" dirty="0"/>
          </a:p>
          <a:p>
            <a:pPr marL="0" indent="0">
              <a:lnSpc>
                <a:spcPct val="100000"/>
              </a:lnSpc>
              <a:buNone/>
            </a:pPr>
            <a:r>
              <a:rPr lang="en-US" sz="3200" dirty="0"/>
              <a:t>Can you find other countries with </a:t>
            </a:r>
            <a:r>
              <a:rPr lang="en-US" sz="3200"/>
              <a:t>temperate climates </a:t>
            </a:r>
            <a:r>
              <a:rPr lang="en-US" sz="3200" dirty="0"/>
              <a:t>on the map on the next slide?</a:t>
            </a:r>
            <a:endParaRPr lang="en-NZ" sz="2400" dirty="0"/>
          </a:p>
          <a:p>
            <a:endParaRPr lang="en-NZ" sz="3200" dirty="0"/>
          </a:p>
        </p:txBody>
      </p:sp>
      <p:pic>
        <p:nvPicPr>
          <p:cNvPr id="7" name="Picture 6">
            <a:extLst>
              <a:ext uri="{FF2B5EF4-FFF2-40B4-BE49-F238E27FC236}">
                <a16:creationId xmlns:a16="http://schemas.microsoft.com/office/drawing/2014/main" id="{03A49B75-4A1E-4005-BFFF-155C26013913}"/>
              </a:ext>
            </a:extLst>
          </p:cNvPr>
          <p:cNvPicPr>
            <a:picLocks noChangeAspect="1"/>
          </p:cNvPicPr>
          <p:nvPr/>
        </p:nvPicPr>
        <p:blipFill>
          <a:blip r:embed="rId2"/>
          <a:stretch>
            <a:fillRect/>
          </a:stretch>
        </p:blipFill>
        <p:spPr>
          <a:xfrm>
            <a:off x="6096000" y="1434662"/>
            <a:ext cx="5797769" cy="3867112"/>
          </a:xfrm>
          <a:prstGeom prst="rect">
            <a:avLst/>
          </a:prstGeom>
        </p:spPr>
      </p:pic>
      <p:sp>
        <p:nvSpPr>
          <p:cNvPr id="8" name="Title 1">
            <a:extLst>
              <a:ext uri="{FF2B5EF4-FFF2-40B4-BE49-F238E27FC236}">
                <a16:creationId xmlns:a16="http://schemas.microsoft.com/office/drawing/2014/main" id="{DD364854-9AFA-4F0D-B54A-011F9484AFE0}"/>
              </a:ext>
            </a:extLst>
          </p:cNvPr>
          <p:cNvSpPr>
            <a:spLocks noGrp="1"/>
          </p:cNvSpPr>
          <p:nvPr>
            <p:ph type="title"/>
          </p:nvPr>
        </p:nvSpPr>
        <p:spPr>
          <a:xfrm>
            <a:off x="539931" y="416787"/>
            <a:ext cx="10813869" cy="636951"/>
          </a:xfrm>
        </p:spPr>
        <p:txBody>
          <a:bodyPr/>
          <a:lstStyle/>
          <a:p>
            <a:r>
              <a:rPr lang="en-NZ" dirty="0"/>
              <a:t>Aotearoa’s temperate climate</a:t>
            </a:r>
          </a:p>
        </p:txBody>
      </p:sp>
    </p:spTree>
    <p:extLst>
      <p:ext uri="{BB962C8B-B14F-4D97-AF65-F5344CB8AC3E}">
        <p14:creationId xmlns:p14="http://schemas.microsoft.com/office/powerpoint/2010/main" val="1351205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1FD38B4-A148-4C74-9AB6-62084D3E56FC}"/>
              </a:ext>
            </a:extLst>
          </p:cNvPr>
          <p:cNvSpPr/>
          <p:nvPr/>
        </p:nvSpPr>
        <p:spPr>
          <a:xfrm>
            <a:off x="0" y="5864772"/>
            <a:ext cx="11918731" cy="71470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Content Placeholder 3">
            <a:extLst>
              <a:ext uri="{FF2B5EF4-FFF2-40B4-BE49-F238E27FC236}">
                <a16:creationId xmlns:a16="http://schemas.microsoft.com/office/drawing/2014/main" id="{A495FA28-94E5-4EC5-9DB4-34A512A148DD}"/>
              </a:ext>
            </a:extLst>
          </p:cNvPr>
          <p:cNvSpPr>
            <a:spLocks noGrp="1"/>
          </p:cNvSpPr>
          <p:nvPr>
            <p:ph idx="10"/>
          </p:nvPr>
        </p:nvSpPr>
        <p:spPr/>
        <p:txBody>
          <a:bodyPr/>
          <a:lstStyle/>
          <a:p>
            <a:endParaRPr lang="en-NZ"/>
          </a:p>
        </p:txBody>
      </p:sp>
      <p:pic>
        <p:nvPicPr>
          <p:cNvPr id="5" name="Picture 4">
            <a:extLst>
              <a:ext uri="{FF2B5EF4-FFF2-40B4-BE49-F238E27FC236}">
                <a16:creationId xmlns:a16="http://schemas.microsoft.com/office/drawing/2014/main" id="{252A3F4C-44B5-4337-B9F9-019FE23A2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900" y="-5465"/>
            <a:ext cx="9995338" cy="686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565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90A9-7D0B-4265-BBEA-4450DC546450}"/>
              </a:ext>
            </a:extLst>
          </p:cNvPr>
          <p:cNvSpPr>
            <a:spLocks noGrp="1"/>
          </p:cNvSpPr>
          <p:nvPr>
            <p:ph type="title"/>
          </p:nvPr>
        </p:nvSpPr>
        <p:spPr>
          <a:xfrm>
            <a:off x="539931" y="416787"/>
            <a:ext cx="10813869" cy="636951"/>
          </a:xfrm>
        </p:spPr>
        <p:txBody>
          <a:bodyPr/>
          <a:lstStyle/>
          <a:p>
            <a:r>
              <a:rPr lang="en-NZ" dirty="0"/>
              <a:t>The influence of the ocean</a:t>
            </a:r>
          </a:p>
        </p:txBody>
      </p:sp>
      <p:sp>
        <p:nvSpPr>
          <p:cNvPr id="3" name="Content Placeholder 2">
            <a:extLst>
              <a:ext uri="{FF2B5EF4-FFF2-40B4-BE49-F238E27FC236}">
                <a16:creationId xmlns:a16="http://schemas.microsoft.com/office/drawing/2014/main" id="{3F23D18B-FE8C-4579-8D51-6D199B3EEAF1}"/>
              </a:ext>
            </a:extLst>
          </p:cNvPr>
          <p:cNvSpPr>
            <a:spLocks noGrp="1"/>
          </p:cNvSpPr>
          <p:nvPr>
            <p:ph idx="1"/>
          </p:nvPr>
        </p:nvSpPr>
        <p:spPr>
          <a:xfrm>
            <a:off x="539931" y="1434662"/>
            <a:ext cx="5813572" cy="4545723"/>
          </a:xfrm>
        </p:spPr>
        <p:txBody>
          <a:bodyPr vert="horz" lIns="91440" tIns="45720" rIns="91440" bIns="45720" numCol="1" spcCol="0" rtlCol="0" anchor="t">
            <a:normAutofit fontScale="92500" lnSpcReduction="20000"/>
          </a:bodyPr>
          <a:lstStyle/>
          <a:p>
            <a:pPr marL="0" indent="0" fontAlgn="base">
              <a:lnSpc>
                <a:spcPct val="110000"/>
              </a:lnSpc>
              <a:buNone/>
            </a:pPr>
            <a:r>
              <a:rPr lang="en-US" dirty="0"/>
              <a:t>The ocean surrounding New Zealand causes more moisture to be held in the air that travels across the country, bringing humid conditions and rainfall year-round. These oceanic air masses cause temperatures to generally be quite moderate (not extremely hot or cold).</a:t>
            </a:r>
          </a:p>
          <a:p>
            <a:pPr marL="0" indent="0" fontAlgn="base">
              <a:lnSpc>
                <a:spcPct val="110000"/>
              </a:lnSpc>
              <a:buNone/>
            </a:pPr>
            <a:r>
              <a:rPr lang="en-US" dirty="0"/>
              <a:t>Because New Zealand is surrounded by ocean, sea breezes ease temperatures and can cause cloudy weather to dominate.</a:t>
            </a:r>
            <a:br>
              <a:rPr lang="en-US" dirty="0"/>
            </a:br>
            <a:endParaRPr lang="en-NZ" dirty="0"/>
          </a:p>
        </p:txBody>
      </p:sp>
      <p:pic>
        <p:nvPicPr>
          <p:cNvPr id="19" name="Content Placeholder 18" descr="A picture containing outdoor, nature, water, mountain&#10;&#10;Description automatically generated">
            <a:extLst>
              <a:ext uri="{FF2B5EF4-FFF2-40B4-BE49-F238E27FC236}">
                <a16:creationId xmlns:a16="http://schemas.microsoft.com/office/drawing/2014/main" id="{8A50A645-EBE4-4E4F-A01D-E9A996EDAC7C}"/>
              </a:ext>
            </a:extLst>
          </p:cNvPr>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6644727" y="1522650"/>
            <a:ext cx="5245100" cy="3482746"/>
          </a:xfrm>
        </p:spPr>
      </p:pic>
    </p:spTree>
    <p:extLst>
      <p:ext uri="{BB962C8B-B14F-4D97-AF65-F5344CB8AC3E}">
        <p14:creationId xmlns:p14="http://schemas.microsoft.com/office/powerpoint/2010/main" val="2160207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EFE7-AD94-4D76-9BB1-BE9E60800289}"/>
              </a:ext>
            </a:extLst>
          </p:cNvPr>
          <p:cNvSpPr>
            <a:spLocks noGrp="1"/>
          </p:cNvSpPr>
          <p:nvPr>
            <p:ph type="title"/>
          </p:nvPr>
        </p:nvSpPr>
        <p:spPr>
          <a:xfrm>
            <a:off x="539931" y="1022206"/>
            <a:ext cx="10813869" cy="636951"/>
          </a:xfrm>
        </p:spPr>
        <p:txBody>
          <a:bodyPr/>
          <a:lstStyle/>
          <a:p>
            <a:r>
              <a:rPr lang="en-NZ" dirty="0"/>
              <a:t>Prevailing westerly winds</a:t>
            </a:r>
          </a:p>
        </p:txBody>
      </p:sp>
      <p:sp>
        <p:nvSpPr>
          <p:cNvPr id="4" name="Content Placeholder 3">
            <a:extLst>
              <a:ext uri="{FF2B5EF4-FFF2-40B4-BE49-F238E27FC236}">
                <a16:creationId xmlns:a16="http://schemas.microsoft.com/office/drawing/2014/main" id="{766EB18C-BD6A-4676-8607-C48B0C952442}"/>
              </a:ext>
            </a:extLst>
          </p:cNvPr>
          <p:cNvSpPr>
            <a:spLocks noGrp="1"/>
          </p:cNvSpPr>
          <p:nvPr>
            <p:ph idx="10"/>
          </p:nvPr>
        </p:nvSpPr>
        <p:spPr>
          <a:xfrm>
            <a:off x="539931" y="1966336"/>
            <a:ext cx="11288824" cy="3688664"/>
          </a:xfrm>
        </p:spPr>
        <p:txBody>
          <a:bodyPr vert="horz" lIns="91440" tIns="45720" rIns="91440" bIns="45720" numCol="1" spcCol="0" rtlCol="0" anchor="t">
            <a:normAutofit lnSpcReduction="10000"/>
          </a:bodyPr>
          <a:lstStyle/>
          <a:p>
            <a:pPr marL="0" indent="0" fontAlgn="base">
              <a:lnSpc>
                <a:spcPct val="100000"/>
              </a:lnSpc>
              <a:buNone/>
            </a:pPr>
            <a:r>
              <a:rPr lang="en-US" dirty="0"/>
              <a:t>In the Southern Hemisphere, there is not much land to slow down the westerly winds, compared with the Northern Hemisphere where there are large areas of land to slow down the winds. </a:t>
            </a:r>
            <a:endParaRPr lang="en-US"/>
          </a:p>
          <a:p>
            <a:pPr marL="0" indent="0">
              <a:lnSpc>
                <a:spcPct val="100000"/>
              </a:lnSpc>
              <a:buNone/>
            </a:pPr>
            <a:r>
              <a:rPr lang="en-US" dirty="0"/>
              <a:t>The strongest westerly winds that occur in the middle latitudes of the globe are called the Roaring Forties. These winds affect New Zealand!</a:t>
            </a:r>
            <a:endParaRPr lang="en-US"/>
          </a:p>
          <a:p>
            <a:pPr marL="0" indent="0" fontAlgn="base">
              <a:lnSpc>
                <a:spcPct val="100000"/>
              </a:lnSpc>
              <a:buNone/>
            </a:pPr>
            <a:r>
              <a:rPr lang="en-US" dirty="0"/>
              <a:t>Westerly winds bring air full of moisture towards the west coast of New Zealand, partly explaining why western areas are usually wetter than eastern areas. </a:t>
            </a:r>
          </a:p>
        </p:txBody>
      </p:sp>
    </p:spTree>
    <p:extLst>
      <p:ext uri="{BB962C8B-B14F-4D97-AF65-F5344CB8AC3E}">
        <p14:creationId xmlns:p14="http://schemas.microsoft.com/office/powerpoint/2010/main" val="3442796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2F6888-ED62-4702-84AB-147BD7DF758C}"/>
              </a:ext>
            </a:extLst>
          </p:cNvPr>
          <p:cNvSpPr>
            <a:spLocks noGrp="1"/>
          </p:cNvSpPr>
          <p:nvPr>
            <p:ph type="title"/>
          </p:nvPr>
        </p:nvSpPr>
        <p:spPr>
          <a:xfrm>
            <a:off x="539931" y="360054"/>
            <a:ext cx="5276407" cy="636951"/>
          </a:xfrm>
        </p:spPr>
        <p:txBody>
          <a:bodyPr>
            <a:normAutofit/>
          </a:bodyPr>
          <a:lstStyle/>
          <a:p>
            <a:r>
              <a:rPr lang="en-NZ" dirty="0"/>
              <a:t>NZ’s varied topography</a:t>
            </a:r>
          </a:p>
        </p:txBody>
      </p:sp>
      <p:sp>
        <p:nvSpPr>
          <p:cNvPr id="4" name="Content Placeholder 3">
            <a:extLst>
              <a:ext uri="{FF2B5EF4-FFF2-40B4-BE49-F238E27FC236}">
                <a16:creationId xmlns:a16="http://schemas.microsoft.com/office/drawing/2014/main" id="{6163A1AB-F2C7-4E83-868B-2FD30F8B7A56}"/>
              </a:ext>
            </a:extLst>
          </p:cNvPr>
          <p:cNvSpPr>
            <a:spLocks noGrp="1"/>
          </p:cNvSpPr>
          <p:nvPr>
            <p:ph idx="1"/>
          </p:nvPr>
        </p:nvSpPr>
        <p:spPr>
          <a:xfrm>
            <a:off x="539931" y="1395322"/>
            <a:ext cx="10953131" cy="4297031"/>
          </a:xfrm>
        </p:spPr>
        <p:txBody>
          <a:bodyPr vert="horz" lIns="91440" tIns="45720" rIns="91440" bIns="45720" numCol="1" spcCol="0" rtlCol="0" anchor="t">
            <a:normAutofit/>
          </a:bodyPr>
          <a:lstStyle/>
          <a:p>
            <a:pPr marL="0" indent="0" fontAlgn="base">
              <a:lnSpc>
                <a:spcPct val="100000"/>
              </a:lnSpc>
              <a:buNone/>
            </a:pPr>
            <a:r>
              <a:rPr lang="en-US" dirty="0"/>
              <a:t>When the prevailing westerly winds, carrying lots of moisture, reach the west coast of New Zealand, they are forced to travel up the side of the mountains because the mountains are blocking their path.  </a:t>
            </a:r>
          </a:p>
          <a:p>
            <a:pPr marL="0" indent="0" fontAlgn="base">
              <a:lnSpc>
                <a:spcPct val="100000"/>
              </a:lnSpc>
              <a:buNone/>
            </a:pPr>
            <a:r>
              <a:rPr lang="en-US" dirty="0"/>
              <a:t>This is where we get an effect called 'orographic rainfall'. This means that as the air rises and cools, clouds form and rain (or snow if it’s cold enough) falls. </a:t>
            </a:r>
          </a:p>
          <a:p>
            <a:pPr marL="0" indent="0" fontAlgn="base">
              <a:lnSpc>
                <a:spcPct val="100000"/>
              </a:lnSpc>
              <a:buNone/>
            </a:pPr>
            <a:r>
              <a:rPr lang="en-US" dirty="0"/>
              <a:t>Most of the rain falls upwind (on the western side) of the mountain range and the downwind side (eastern side) of the mountain range is in what’s called the rain shadow where only small amounts of rain fall.</a:t>
            </a:r>
          </a:p>
        </p:txBody>
      </p:sp>
    </p:spTree>
    <p:extLst>
      <p:ext uri="{BB962C8B-B14F-4D97-AF65-F5344CB8AC3E}">
        <p14:creationId xmlns:p14="http://schemas.microsoft.com/office/powerpoint/2010/main" val="2148492230"/>
      </p:ext>
    </p:extLst>
  </p:cSld>
  <p:clrMapOvr>
    <a:masterClrMapping/>
  </p:clrMapOvr>
</p:sld>
</file>

<file path=ppt/theme/theme1.xml><?xml version="1.0" encoding="utf-8"?>
<a:theme xmlns:a="http://schemas.openxmlformats.org/drawingml/2006/main" name="Office Theme">
  <a:themeElements>
    <a:clrScheme name="Custom 20">
      <a:dk1>
        <a:sysClr val="windowText" lastClr="000000"/>
      </a:dk1>
      <a:lt1>
        <a:sysClr val="window" lastClr="FFFFFF"/>
      </a:lt1>
      <a:dk2>
        <a:srgbClr val="44546A"/>
      </a:dk2>
      <a:lt2>
        <a:srgbClr val="E7E6E6"/>
      </a:lt2>
      <a:accent1>
        <a:srgbClr val="40C8F4"/>
      </a:accent1>
      <a:accent2>
        <a:srgbClr val="0088CF"/>
      </a:accent2>
      <a:accent3>
        <a:srgbClr val="17469E"/>
      </a:accent3>
      <a:accent4>
        <a:srgbClr val="00A34F"/>
      </a:accent4>
      <a:accent5>
        <a:srgbClr val="6D5FAA"/>
      </a:accent5>
      <a:accent6>
        <a:srgbClr val="A7A9A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53D5ECD54C9A46B37B0C715C29B2DD" ma:contentTypeVersion="13" ma:contentTypeDescription="Create a new document." ma:contentTypeScope="" ma:versionID="c93226d6ac9ca7c02a3271e431872f58">
  <xsd:schema xmlns:xsd="http://www.w3.org/2001/XMLSchema" xmlns:xs="http://www.w3.org/2001/XMLSchema" xmlns:p="http://schemas.microsoft.com/office/2006/metadata/properties" xmlns:ns3="b2298a04-44e4-4030-85d9-04f4b4febcdf" xmlns:ns4="34e32323-3f1f-4bf4-a616-0a36999786be" targetNamespace="http://schemas.microsoft.com/office/2006/metadata/properties" ma:root="true" ma:fieldsID="12a1e5c68a1f51b86ed22c80a93f3a05" ns3:_="" ns4:_="">
    <xsd:import namespace="b2298a04-44e4-4030-85d9-04f4b4febcdf"/>
    <xsd:import namespace="34e32323-3f1f-4bf4-a616-0a36999786b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298a04-44e4-4030-85d9-04f4b4febc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e32323-3f1f-4bf4-a616-0a36999786b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AD5355-D7FB-4A3A-85F2-6E34B827EE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298a04-44e4-4030-85d9-04f4b4febcdf"/>
    <ds:schemaRef ds:uri="34e32323-3f1f-4bf4-a616-0a36999786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AC844C-2E58-4BB8-922A-D420DD569E0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34D7FD1-7B58-488E-BC6E-0687B7A4C8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265</TotalTime>
  <Words>591</Words>
  <Application>Microsoft Office PowerPoint</Application>
  <PresentationFormat>Widescreen</PresentationFormat>
  <Paragraphs>31</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Climate of Aotearoa</vt:lpstr>
      <vt:lpstr>PowerPoint Presentation</vt:lpstr>
      <vt:lpstr>PowerPoint Presentation</vt:lpstr>
      <vt:lpstr>PowerPoint Presentation</vt:lpstr>
      <vt:lpstr>Aotearoa’s temperate climate</vt:lpstr>
      <vt:lpstr>PowerPoint Presentation</vt:lpstr>
      <vt:lpstr>The influence of the ocean</vt:lpstr>
      <vt:lpstr>Prevailing westerly winds</vt:lpstr>
      <vt:lpstr>NZ’s varied topography</vt:lpstr>
      <vt:lpstr>PowerPoint Presentation</vt:lpstr>
      <vt:lpstr>Rainfall patterns in NZ</vt:lpstr>
      <vt:lpstr>Kahoot quiz: Climate of Aotearoa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weather and meteorology</dc:title>
  <dc:creator>Petra Pearce</dc:creator>
  <cp:lastModifiedBy>Petra Pearce</cp:lastModifiedBy>
  <cp:revision>18</cp:revision>
  <dcterms:created xsi:type="dcterms:W3CDTF">2020-07-15T03:19:47Z</dcterms:created>
  <dcterms:modified xsi:type="dcterms:W3CDTF">2020-11-05T02:00:23Z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0x010100BE53D5ECD54C9A46B37B0C715C29B2DD</vt:lpwstr>
  </property>
</Properties>
</file>