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258" r:id="rId6"/>
    <p:sldId id="260" r:id="rId7"/>
    <p:sldId id="261" r:id="rId8"/>
    <p:sldId id="264" r:id="rId9"/>
    <p:sldId id="265"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6DF65-9CF8-42C0-B5A2-0D4755C3DCCC}" v="4" dt="2020-11-05T01:59:43.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Pearce" userId="7030ef64-b6ad-421f-a0a7-586fe773fc0b" providerId="ADAL" clId="{9DBDBCE5-3BE0-4F7A-94CF-AF2D7D6B3EFF}"/>
    <pc:docChg chg="custSel modSld">
      <pc:chgData name="Petra Pearce" userId="7030ef64-b6ad-421f-a0a7-586fe773fc0b" providerId="ADAL" clId="{9DBDBCE5-3BE0-4F7A-94CF-AF2D7D6B3EFF}" dt="2020-09-02T22:30:54.794" v="94" actId="20577"/>
      <pc:docMkLst>
        <pc:docMk/>
      </pc:docMkLst>
      <pc:sldChg chg="modSp">
        <pc:chgData name="Petra Pearce" userId="7030ef64-b6ad-421f-a0a7-586fe773fc0b" providerId="ADAL" clId="{9DBDBCE5-3BE0-4F7A-94CF-AF2D7D6B3EFF}" dt="2020-09-02T22:20:46.795" v="34" actId="20577"/>
        <pc:sldMkLst>
          <pc:docMk/>
          <pc:sldMk cId="4182844858" sldId="258"/>
        </pc:sldMkLst>
        <pc:spChg chg="mod">
          <ac:chgData name="Petra Pearce" userId="7030ef64-b6ad-421f-a0a7-586fe773fc0b" providerId="ADAL" clId="{9DBDBCE5-3BE0-4F7A-94CF-AF2D7D6B3EFF}" dt="2020-09-02T22:20:46.795" v="34" actId="20577"/>
          <ac:spMkLst>
            <pc:docMk/>
            <pc:sldMk cId="4182844858" sldId="258"/>
            <ac:spMk id="3" creationId="{D0E2EB74-C980-4FFA-83BC-3659D87039F8}"/>
          </ac:spMkLst>
        </pc:spChg>
      </pc:sldChg>
      <pc:sldChg chg="modSp">
        <pc:chgData name="Petra Pearce" userId="7030ef64-b6ad-421f-a0a7-586fe773fc0b" providerId="ADAL" clId="{9DBDBCE5-3BE0-4F7A-94CF-AF2D7D6B3EFF}" dt="2020-09-02T22:29:44.232" v="36" actId="27636"/>
        <pc:sldMkLst>
          <pc:docMk/>
          <pc:sldMk cId="2148492230" sldId="266"/>
        </pc:sldMkLst>
        <pc:spChg chg="mod">
          <ac:chgData name="Petra Pearce" userId="7030ef64-b6ad-421f-a0a7-586fe773fc0b" providerId="ADAL" clId="{9DBDBCE5-3BE0-4F7A-94CF-AF2D7D6B3EFF}" dt="2020-09-02T22:29:44.232" v="36" actId="27636"/>
          <ac:spMkLst>
            <pc:docMk/>
            <pc:sldMk cId="2148492230" sldId="266"/>
            <ac:spMk id="3" creationId="{5E2F6888-ED62-4702-84AB-147BD7DF758C}"/>
          </ac:spMkLst>
        </pc:spChg>
      </pc:sldChg>
      <pc:sldChg chg="modSp">
        <pc:chgData name="Petra Pearce" userId="7030ef64-b6ad-421f-a0a7-586fe773fc0b" providerId="ADAL" clId="{9DBDBCE5-3BE0-4F7A-94CF-AF2D7D6B3EFF}" dt="2020-09-02T22:30:54.794" v="94" actId="20577"/>
        <pc:sldMkLst>
          <pc:docMk/>
          <pc:sldMk cId="478104014" sldId="268"/>
        </pc:sldMkLst>
        <pc:spChg chg="mod">
          <ac:chgData name="Petra Pearce" userId="7030ef64-b6ad-421f-a0a7-586fe773fc0b" providerId="ADAL" clId="{9DBDBCE5-3BE0-4F7A-94CF-AF2D7D6B3EFF}" dt="2020-09-02T22:30:54.794" v="94" actId="20577"/>
          <ac:spMkLst>
            <pc:docMk/>
            <pc:sldMk cId="478104014" sldId="268"/>
            <ac:spMk id="2" creationId="{C0D609E1-6ACF-4758-8B15-EBEF3A5E5330}"/>
          </ac:spMkLst>
        </pc:spChg>
      </pc:sldChg>
    </pc:docChg>
  </pc:docChgLst>
  <pc:docChgLst>
    <pc:chgData name="Petra Pearce" userId="7030ef64-b6ad-421f-a0a7-586fe773fc0b" providerId="ADAL" clId="{36E6DF65-9CF8-42C0-B5A2-0D4755C3DCCC}"/>
    <pc:docChg chg="undo modSld">
      <pc:chgData name="Petra Pearce" userId="7030ef64-b6ad-421f-a0a7-586fe773fc0b" providerId="ADAL" clId="{36E6DF65-9CF8-42C0-B5A2-0D4755C3DCCC}" dt="2020-11-05T01:59:43.936" v="43" actId="20577"/>
      <pc:docMkLst>
        <pc:docMk/>
      </pc:docMkLst>
      <pc:sldChg chg="addSp modSp">
        <pc:chgData name="Petra Pearce" userId="7030ef64-b6ad-421f-a0a7-586fe773fc0b" providerId="ADAL" clId="{36E6DF65-9CF8-42C0-B5A2-0D4755C3DCCC}" dt="2020-11-05T01:59:24.882" v="40" actId="20577"/>
        <pc:sldMkLst>
          <pc:docMk/>
          <pc:sldMk cId="2160207030" sldId="264"/>
        </pc:sldMkLst>
        <pc:spChg chg="add mod">
          <ac:chgData name="Petra Pearce" userId="7030ef64-b6ad-421f-a0a7-586fe773fc0b" providerId="ADAL" clId="{36E6DF65-9CF8-42C0-B5A2-0D4755C3DCCC}" dt="2020-11-05T01:59:24.882" v="40" actId="20577"/>
          <ac:spMkLst>
            <pc:docMk/>
            <pc:sldMk cId="2160207030" sldId="264"/>
            <ac:spMk id="4" creationId="{7EC858CC-D72B-4510-AC55-9982CBC1A351}"/>
          </ac:spMkLst>
        </pc:spChg>
      </pc:sldChg>
      <pc:sldChg chg="addSp modSp">
        <pc:chgData name="Petra Pearce" userId="7030ef64-b6ad-421f-a0a7-586fe773fc0b" providerId="ADAL" clId="{36E6DF65-9CF8-42C0-B5A2-0D4755C3DCCC}" dt="2020-11-05T01:59:43.936" v="43" actId="20577"/>
        <pc:sldMkLst>
          <pc:docMk/>
          <pc:sldMk cId="478104014" sldId="268"/>
        </pc:sldMkLst>
        <pc:spChg chg="add mod">
          <ac:chgData name="Petra Pearce" userId="7030ef64-b6ad-421f-a0a7-586fe773fc0b" providerId="ADAL" clId="{36E6DF65-9CF8-42C0-B5A2-0D4755C3DCCC}" dt="2020-11-05T01:59:43.936" v="43" actId="20577"/>
          <ac:spMkLst>
            <pc:docMk/>
            <pc:sldMk cId="478104014" sldId="268"/>
            <ac:spMk id="3" creationId="{5220EECD-D127-42EB-B5D2-8478EB4F5325}"/>
          </ac:spMkLst>
        </pc:spChg>
      </pc:sldChg>
    </pc:docChg>
  </pc:docChgLst>
  <pc:docChgLst>
    <pc:chgData name="Stacy Mohan" userId="6086f4df-27bd-46cf-aff6-c633e53b4b09" providerId="ADAL" clId="{7AAD08C1-47C7-4770-90A4-1CC7E1D2387F}"/>
    <pc:docChg chg="undo custSel mod addSld modSld">
      <pc:chgData name="Stacy Mohan" userId="6086f4df-27bd-46cf-aff6-c633e53b4b09" providerId="ADAL" clId="{7AAD08C1-47C7-4770-90A4-1CC7E1D2387F}" dt="2020-08-05T21:28:17.670" v="29" actId="1076"/>
      <pc:docMkLst>
        <pc:docMk/>
      </pc:docMkLst>
      <pc:sldChg chg="modSp">
        <pc:chgData name="Stacy Mohan" userId="6086f4df-27bd-46cf-aff6-c633e53b4b09" providerId="ADAL" clId="{7AAD08C1-47C7-4770-90A4-1CC7E1D2387F}" dt="2020-08-05T21:25:56.382" v="8" actId="948"/>
        <pc:sldMkLst>
          <pc:docMk/>
          <pc:sldMk cId="4182844858" sldId="258"/>
        </pc:sldMkLst>
        <pc:spChg chg="mod">
          <ac:chgData name="Stacy Mohan" userId="6086f4df-27bd-46cf-aff6-c633e53b4b09" providerId="ADAL" clId="{7AAD08C1-47C7-4770-90A4-1CC7E1D2387F}" dt="2020-08-05T21:25:56.382" v="8" actId="948"/>
          <ac:spMkLst>
            <pc:docMk/>
            <pc:sldMk cId="4182844858" sldId="258"/>
            <ac:spMk id="3" creationId="{D0E2EB74-C980-4FFA-83BC-3659D87039F8}"/>
          </ac:spMkLst>
        </pc:spChg>
      </pc:sldChg>
      <pc:sldChg chg="modSp">
        <pc:chgData name="Stacy Mohan" userId="6086f4df-27bd-46cf-aff6-c633e53b4b09" providerId="ADAL" clId="{7AAD08C1-47C7-4770-90A4-1CC7E1D2387F}" dt="2020-08-05T21:26:09.960" v="10" actId="27636"/>
        <pc:sldMkLst>
          <pc:docMk/>
          <pc:sldMk cId="1529370336" sldId="260"/>
        </pc:sldMkLst>
        <pc:spChg chg="mod">
          <ac:chgData name="Stacy Mohan" userId="6086f4df-27bd-46cf-aff6-c633e53b4b09" providerId="ADAL" clId="{7AAD08C1-47C7-4770-90A4-1CC7E1D2387F}" dt="2020-08-05T21:26:09.960" v="10" actId="27636"/>
          <ac:spMkLst>
            <pc:docMk/>
            <pc:sldMk cId="1529370336" sldId="260"/>
            <ac:spMk id="3" creationId="{11F70784-6301-4E83-83B8-FFDD234A293F}"/>
          </ac:spMkLst>
        </pc:spChg>
      </pc:sldChg>
      <pc:sldChg chg="modSp">
        <pc:chgData name="Stacy Mohan" userId="6086f4df-27bd-46cf-aff6-c633e53b4b09" providerId="ADAL" clId="{7AAD08C1-47C7-4770-90A4-1CC7E1D2387F}" dt="2020-08-05T21:27:14.687" v="19" actId="20577"/>
        <pc:sldMkLst>
          <pc:docMk/>
          <pc:sldMk cId="3176748994" sldId="261"/>
        </pc:sldMkLst>
        <pc:spChg chg="mod">
          <ac:chgData name="Stacy Mohan" userId="6086f4df-27bd-46cf-aff6-c633e53b4b09" providerId="ADAL" clId="{7AAD08C1-47C7-4770-90A4-1CC7E1D2387F}" dt="2020-08-05T21:27:14.687" v="19" actId="20577"/>
          <ac:spMkLst>
            <pc:docMk/>
            <pc:sldMk cId="3176748994" sldId="261"/>
            <ac:spMk id="3" creationId="{11F70784-6301-4E83-83B8-FFDD234A293F}"/>
          </ac:spMkLst>
        </pc:spChg>
      </pc:sldChg>
      <pc:sldChg chg="modSp">
        <pc:chgData name="Stacy Mohan" userId="6086f4df-27bd-46cf-aff6-c633e53b4b09" providerId="ADAL" clId="{7AAD08C1-47C7-4770-90A4-1CC7E1D2387F}" dt="2020-08-05T21:28:17.670" v="29" actId="1076"/>
        <pc:sldMkLst>
          <pc:docMk/>
          <pc:sldMk cId="2160207030" sldId="264"/>
        </pc:sldMkLst>
        <pc:spChg chg="mod">
          <ac:chgData name="Stacy Mohan" userId="6086f4df-27bd-46cf-aff6-c633e53b4b09" providerId="ADAL" clId="{7AAD08C1-47C7-4770-90A4-1CC7E1D2387F}" dt="2020-08-05T21:28:08.926" v="27" actId="14100"/>
          <ac:spMkLst>
            <pc:docMk/>
            <pc:sldMk cId="2160207030" sldId="264"/>
            <ac:spMk id="3" creationId="{3F23D18B-FE8C-4579-8D51-6D199B3EEAF1}"/>
          </ac:spMkLst>
        </pc:spChg>
        <pc:picChg chg="mod">
          <ac:chgData name="Stacy Mohan" userId="6086f4df-27bd-46cf-aff6-c633e53b4b09" providerId="ADAL" clId="{7AAD08C1-47C7-4770-90A4-1CC7E1D2387F}" dt="2020-08-05T21:28:17.670" v="29" actId="1076"/>
          <ac:picMkLst>
            <pc:docMk/>
            <pc:sldMk cId="2160207030" sldId="264"/>
            <ac:picMk id="17" creationId="{1616E736-1598-4ABE-9017-C81116660643}"/>
          </ac:picMkLst>
        </pc:picChg>
      </pc:sldChg>
      <pc:sldChg chg="modSp">
        <pc:chgData name="Stacy Mohan" userId="6086f4df-27bd-46cf-aff6-c633e53b4b09" providerId="ADAL" clId="{7AAD08C1-47C7-4770-90A4-1CC7E1D2387F}" dt="2020-08-05T21:26:37.855" v="16" actId="27636"/>
        <pc:sldMkLst>
          <pc:docMk/>
          <pc:sldMk cId="3442796882" sldId="265"/>
        </pc:sldMkLst>
        <pc:spChg chg="mod">
          <ac:chgData name="Stacy Mohan" userId="6086f4df-27bd-46cf-aff6-c633e53b4b09" providerId="ADAL" clId="{7AAD08C1-47C7-4770-90A4-1CC7E1D2387F}" dt="2020-08-05T21:26:37.855" v="16" actId="27636"/>
          <ac:spMkLst>
            <pc:docMk/>
            <pc:sldMk cId="3442796882" sldId="265"/>
            <ac:spMk id="4" creationId="{766EB18C-BD6A-4676-8607-C48B0C952442}"/>
          </ac:spMkLst>
        </pc:spChg>
      </pc:sldChg>
      <pc:sldChg chg="addSp delSp modSp">
        <pc:chgData name="Stacy Mohan" userId="6086f4df-27bd-46cf-aff6-c633e53b4b09" providerId="ADAL" clId="{7AAD08C1-47C7-4770-90A4-1CC7E1D2387F}" dt="2020-08-05T21:26:45.705" v="18" actId="27636"/>
        <pc:sldMkLst>
          <pc:docMk/>
          <pc:sldMk cId="2148492230" sldId="266"/>
        </pc:sldMkLst>
        <pc:spChg chg="add del">
          <ac:chgData name="Stacy Mohan" userId="6086f4df-27bd-46cf-aff6-c633e53b4b09" providerId="ADAL" clId="{7AAD08C1-47C7-4770-90A4-1CC7E1D2387F}" dt="2020-08-05T21:24:07.707" v="1"/>
          <ac:spMkLst>
            <pc:docMk/>
            <pc:sldMk cId="2148492230" sldId="266"/>
            <ac:spMk id="2" creationId="{C7EF5C6F-FAF6-4FC3-8B4C-B5842BA61400}"/>
          </ac:spMkLst>
        </pc:spChg>
        <pc:spChg chg="mod">
          <ac:chgData name="Stacy Mohan" userId="6086f4df-27bd-46cf-aff6-c633e53b4b09" providerId="ADAL" clId="{7AAD08C1-47C7-4770-90A4-1CC7E1D2387F}" dt="2020-08-05T21:26:45.705" v="18" actId="27636"/>
          <ac:spMkLst>
            <pc:docMk/>
            <pc:sldMk cId="2148492230" sldId="266"/>
            <ac:spMk id="4" creationId="{6163A1AB-F2C7-4E83-868B-2FD30F8B7A56}"/>
          </ac:spMkLst>
        </pc:spChg>
      </pc:sldChg>
      <pc:sldChg chg="addSp delSp modSp add mod setBg delDesignElem">
        <pc:chgData name="Stacy Mohan" userId="6086f4df-27bd-46cf-aff6-c633e53b4b09" providerId="ADAL" clId="{7AAD08C1-47C7-4770-90A4-1CC7E1D2387F}" dt="2020-08-05T21:25:36.713" v="7" actId="26606"/>
        <pc:sldMkLst>
          <pc:docMk/>
          <pc:sldMk cId="478104014" sldId="268"/>
        </pc:sldMkLst>
        <pc:spChg chg="mod ord">
          <ac:chgData name="Stacy Mohan" userId="6086f4df-27bd-46cf-aff6-c633e53b4b09" providerId="ADAL" clId="{7AAD08C1-47C7-4770-90A4-1CC7E1D2387F}" dt="2020-08-05T21:25:36.713" v="6" actId="26606"/>
          <ac:spMkLst>
            <pc:docMk/>
            <pc:sldMk cId="478104014" sldId="268"/>
            <ac:spMk id="2" creationId="{C0D609E1-6ACF-4758-8B15-EBEF3A5E5330}"/>
          </ac:spMkLst>
        </pc:spChg>
        <pc:spChg chg="del">
          <ac:chgData name="Stacy Mohan" userId="6086f4df-27bd-46cf-aff6-c633e53b4b09" providerId="ADAL" clId="{7AAD08C1-47C7-4770-90A4-1CC7E1D2387F}" dt="2020-08-05T21:24:14.733" v="3"/>
          <ac:spMkLst>
            <pc:docMk/>
            <pc:sldMk cId="478104014" sldId="268"/>
            <ac:spMk id="71" creationId="{71FC7D98-7B8B-402A-90FC-F027482F2142}"/>
          </ac:spMkLst>
        </pc:spChg>
        <pc:spChg chg="del">
          <ac:chgData name="Stacy Mohan" userId="6086f4df-27bd-46cf-aff6-c633e53b4b09" providerId="ADAL" clId="{7AAD08C1-47C7-4770-90A4-1CC7E1D2387F}" dt="2020-08-05T21:24:14.733" v="3"/>
          <ac:spMkLst>
            <pc:docMk/>
            <pc:sldMk cId="478104014" sldId="268"/>
            <ac:spMk id="73" creationId="{AD7356EA-285B-4E5D-8FEC-104659A4FD2C}"/>
          </ac:spMkLst>
        </pc:spChg>
        <pc:spChg chg="add del">
          <ac:chgData name="Stacy Mohan" userId="6086f4df-27bd-46cf-aff6-c633e53b4b09" providerId="ADAL" clId="{7AAD08C1-47C7-4770-90A4-1CC7E1D2387F}" dt="2020-08-05T21:25:36.713" v="6" actId="26606"/>
          <ac:spMkLst>
            <pc:docMk/>
            <pc:sldMk cId="478104014" sldId="268"/>
            <ac:spMk id="1028" creationId="{37C89E4B-3C9F-44B9-8B86-D9E3D112D8EC}"/>
          </ac:spMkLst>
        </pc:spChg>
        <pc:spChg chg="add">
          <ac:chgData name="Stacy Mohan" userId="6086f4df-27bd-46cf-aff6-c633e53b4b09" providerId="ADAL" clId="{7AAD08C1-47C7-4770-90A4-1CC7E1D2387F}" dt="2020-08-05T21:25:36.713" v="7" actId="26606"/>
          <ac:spMkLst>
            <pc:docMk/>
            <pc:sldMk cId="478104014" sldId="268"/>
            <ac:spMk id="1031" creationId="{71FC7D98-7B8B-402A-90FC-F027482F2142}"/>
          </ac:spMkLst>
        </pc:spChg>
        <pc:spChg chg="add">
          <ac:chgData name="Stacy Mohan" userId="6086f4df-27bd-46cf-aff6-c633e53b4b09" providerId="ADAL" clId="{7AAD08C1-47C7-4770-90A4-1CC7E1D2387F}" dt="2020-08-05T21:25:36.713" v="7" actId="26606"/>
          <ac:spMkLst>
            <pc:docMk/>
            <pc:sldMk cId="478104014" sldId="268"/>
            <ac:spMk id="1032" creationId="{AD7356EA-285B-4E5D-8FEC-104659A4FD2C}"/>
          </ac:spMkLst>
        </pc:spChg>
        <pc:picChg chg="mod">
          <ac:chgData name="Stacy Mohan" userId="6086f4df-27bd-46cf-aff6-c633e53b4b09" providerId="ADAL" clId="{7AAD08C1-47C7-4770-90A4-1CC7E1D2387F}" dt="2020-08-05T21:25:36.713" v="6" actId="26606"/>
          <ac:picMkLst>
            <pc:docMk/>
            <pc:sldMk cId="478104014" sldId="268"/>
            <ac:picMk id="1026" creationId="{A3AE468F-5C4B-4E2B-8E7A-7E194F426E8B}"/>
          </ac:picMkLst>
        </pc:picChg>
        <pc:cxnChg chg="add del">
          <ac:chgData name="Stacy Mohan" userId="6086f4df-27bd-46cf-aff6-c633e53b4b09" providerId="ADAL" clId="{7AAD08C1-47C7-4770-90A4-1CC7E1D2387F}" dt="2020-08-05T21:25:36.713" v="6" actId="26606"/>
          <ac:cxnSpMkLst>
            <pc:docMk/>
            <pc:sldMk cId="478104014" sldId="268"/>
            <ac:cxnSpMk id="75" creationId="{D891E407-403B-4764-86C9-33A56D3BCAA3}"/>
          </ac:cxnSpMkLst>
        </pc:cxnChg>
        <pc:cxnChg chg="add del">
          <ac:chgData name="Stacy Mohan" userId="6086f4df-27bd-46cf-aff6-c633e53b4b09" providerId="ADAL" clId="{7AAD08C1-47C7-4770-90A4-1CC7E1D2387F}" dt="2020-08-05T21:25:36.713" v="6" actId="26606"/>
          <ac:cxnSpMkLst>
            <pc:docMk/>
            <pc:sldMk cId="478104014" sldId="268"/>
            <ac:cxnSpMk id="1029" creationId="{AA2EAA10-076F-46BD-8F0F-B9A2FB77A85C}"/>
          </ac:cxnSpMkLst>
        </pc:cxnChg>
      </pc:sldChg>
    </pc:docChg>
  </pc:docChgLst>
  <pc:docChgLst>
    <pc:chgData name="Petra Pearce" userId="7030ef64-b6ad-421f-a0a7-586fe773fc0b" providerId="ADAL" clId="{2AB11747-3430-4115-9293-84B8158CE810}"/>
    <pc:docChg chg="custSel addSld delSld modSld">
      <pc:chgData name="Petra Pearce" userId="7030ef64-b6ad-421f-a0a7-586fe773fc0b" providerId="ADAL" clId="{2AB11747-3430-4115-9293-84B8158CE810}" dt="2020-07-29T02:43:18.099" v="586" actId="1076"/>
      <pc:docMkLst>
        <pc:docMk/>
      </pc:docMkLst>
      <pc:sldChg chg="modSp">
        <pc:chgData name="Petra Pearce" userId="7030ef64-b6ad-421f-a0a7-586fe773fc0b" providerId="ADAL" clId="{2AB11747-3430-4115-9293-84B8158CE810}" dt="2020-07-29T02:21:52.892" v="14" actId="20577"/>
        <pc:sldMkLst>
          <pc:docMk/>
          <pc:sldMk cId="2806106126" sldId="257"/>
        </pc:sldMkLst>
        <pc:spChg chg="mod">
          <ac:chgData name="Petra Pearce" userId="7030ef64-b6ad-421f-a0a7-586fe773fc0b" providerId="ADAL" clId="{2AB11747-3430-4115-9293-84B8158CE810}" dt="2020-07-29T02:21:52.892" v="14" actId="20577"/>
          <ac:spMkLst>
            <pc:docMk/>
            <pc:sldMk cId="2806106126" sldId="257"/>
            <ac:spMk id="2" creationId="{00000000-0000-0000-0000-000000000000}"/>
          </ac:spMkLst>
        </pc:spChg>
      </pc:sldChg>
      <pc:sldChg chg="delSp modSp">
        <pc:chgData name="Petra Pearce" userId="7030ef64-b6ad-421f-a0a7-586fe773fc0b" providerId="ADAL" clId="{2AB11747-3430-4115-9293-84B8158CE810}" dt="2020-07-29T02:22:24.852" v="45" actId="27636"/>
        <pc:sldMkLst>
          <pc:docMk/>
          <pc:sldMk cId="4182844858" sldId="258"/>
        </pc:sldMkLst>
        <pc:spChg chg="mod">
          <ac:chgData name="Petra Pearce" userId="7030ef64-b6ad-421f-a0a7-586fe773fc0b" providerId="ADAL" clId="{2AB11747-3430-4115-9293-84B8158CE810}" dt="2020-07-29T02:22:04.316" v="34" actId="20577"/>
          <ac:spMkLst>
            <pc:docMk/>
            <pc:sldMk cId="4182844858" sldId="258"/>
            <ac:spMk id="2" creationId="{8695EFE9-2057-42AC-9D39-4AC88E7EB5ED}"/>
          </ac:spMkLst>
        </pc:spChg>
        <pc:spChg chg="mod">
          <ac:chgData name="Petra Pearce" userId="7030ef64-b6ad-421f-a0a7-586fe773fc0b" providerId="ADAL" clId="{2AB11747-3430-4115-9293-84B8158CE810}" dt="2020-07-29T02:22:24.852" v="45" actId="27636"/>
          <ac:spMkLst>
            <pc:docMk/>
            <pc:sldMk cId="4182844858" sldId="258"/>
            <ac:spMk id="3" creationId="{D0E2EB74-C980-4FFA-83BC-3659D87039F8}"/>
          </ac:spMkLst>
        </pc:spChg>
        <pc:picChg chg="del">
          <ac:chgData name="Petra Pearce" userId="7030ef64-b6ad-421f-a0a7-586fe773fc0b" providerId="ADAL" clId="{2AB11747-3430-4115-9293-84B8158CE810}" dt="2020-07-29T02:22:21.468" v="43" actId="478"/>
          <ac:picMkLst>
            <pc:docMk/>
            <pc:sldMk cId="4182844858" sldId="258"/>
            <ac:picMk id="5" creationId="{4D5B8E98-F420-4468-A55C-0190AF51EBBA}"/>
          </ac:picMkLst>
        </pc:picChg>
      </pc:sldChg>
      <pc:sldChg chg="addSp delSp modSp">
        <pc:chgData name="Petra Pearce" userId="7030ef64-b6ad-421f-a0a7-586fe773fc0b" providerId="ADAL" clId="{2AB11747-3430-4115-9293-84B8158CE810}" dt="2020-07-29T02:43:18.099" v="586" actId="1076"/>
        <pc:sldMkLst>
          <pc:docMk/>
          <pc:sldMk cId="1529370336" sldId="260"/>
        </pc:sldMkLst>
        <pc:spChg chg="del">
          <ac:chgData name="Petra Pearce" userId="7030ef64-b6ad-421f-a0a7-586fe773fc0b" providerId="ADAL" clId="{2AB11747-3430-4115-9293-84B8158CE810}" dt="2020-07-29T02:22:46.991" v="46" actId="478"/>
          <ac:spMkLst>
            <pc:docMk/>
            <pc:sldMk cId="1529370336" sldId="260"/>
            <ac:spMk id="2" creationId="{943B2125-1B6E-4B15-92C8-0D739FD39976}"/>
          </ac:spMkLst>
        </pc:spChg>
        <pc:spChg chg="mod">
          <ac:chgData name="Petra Pearce" userId="7030ef64-b6ad-421f-a0a7-586fe773fc0b" providerId="ADAL" clId="{2AB11747-3430-4115-9293-84B8158CE810}" dt="2020-07-29T02:34:28.629" v="417" actId="1076"/>
          <ac:spMkLst>
            <pc:docMk/>
            <pc:sldMk cId="1529370336" sldId="260"/>
            <ac:spMk id="3" creationId="{11F70784-6301-4E83-83B8-FFDD234A293F}"/>
          </ac:spMkLst>
        </pc:spChg>
        <pc:spChg chg="add del mod">
          <ac:chgData name="Petra Pearce" userId="7030ef64-b6ad-421f-a0a7-586fe773fc0b" providerId="ADAL" clId="{2AB11747-3430-4115-9293-84B8158CE810}" dt="2020-07-29T02:23:07.644" v="52" actId="478"/>
          <ac:spMkLst>
            <pc:docMk/>
            <pc:sldMk cId="1529370336" sldId="260"/>
            <ac:spMk id="10" creationId="{12F40D5C-ECEE-438C-AAEF-C60CABD38AD6}"/>
          </ac:spMkLst>
        </pc:spChg>
        <pc:spChg chg="add del mod">
          <ac:chgData name="Petra Pearce" userId="7030ef64-b6ad-421f-a0a7-586fe773fc0b" providerId="ADAL" clId="{2AB11747-3430-4115-9293-84B8158CE810}" dt="2020-07-29T02:34:24.730" v="416" actId="478"/>
          <ac:spMkLst>
            <pc:docMk/>
            <pc:sldMk cId="1529370336" sldId="260"/>
            <ac:spMk id="12" creationId="{8AD24608-1320-44F7-89EC-09D733EED93B}"/>
          </ac:spMkLst>
        </pc:spChg>
        <pc:spChg chg="add del">
          <ac:chgData name="Petra Pearce" userId="7030ef64-b6ad-421f-a0a7-586fe773fc0b" providerId="ADAL" clId="{2AB11747-3430-4115-9293-84B8158CE810}" dt="2020-07-29T02:42:55.887" v="579" actId="478"/>
          <ac:spMkLst>
            <pc:docMk/>
            <pc:sldMk cId="1529370336" sldId="260"/>
            <ac:spMk id="13" creationId="{AA376C8C-A7A3-4CFA-AC31-E2AEAE11BD77}"/>
          </ac:spMkLst>
        </pc:spChg>
        <pc:picChg chg="del">
          <ac:chgData name="Petra Pearce" userId="7030ef64-b6ad-421f-a0a7-586fe773fc0b" providerId="ADAL" clId="{2AB11747-3430-4115-9293-84B8158CE810}" dt="2020-07-29T02:23:15.597" v="56" actId="478"/>
          <ac:picMkLst>
            <pc:docMk/>
            <pc:sldMk cId="1529370336" sldId="260"/>
            <ac:picMk id="8" creationId="{DAF0897E-4596-4898-956B-DCDEA115F91F}"/>
          </ac:picMkLst>
        </pc:picChg>
        <pc:picChg chg="add mod">
          <ac:chgData name="Petra Pearce" userId="7030ef64-b6ad-421f-a0a7-586fe773fc0b" providerId="ADAL" clId="{2AB11747-3430-4115-9293-84B8158CE810}" dt="2020-07-29T02:43:18.099" v="586" actId="1076"/>
          <ac:picMkLst>
            <pc:docMk/>
            <pc:sldMk cId="1529370336" sldId="260"/>
            <ac:picMk id="15" creationId="{87DDCD6B-00B8-4A27-AB95-90E3FA2E274A}"/>
          </ac:picMkLst>
        </pc:picChg>
      </pc:sldChg>
      <pc:sldChg chg="addSp delSp modSp">
        <pc:chgData name="Petra Pearce" userId="7030ef64-b6ad-421f-a0a7-586fe773fc0b" providerId="ADAL" clId="{2AB11747-3430-4115-9293-84B8158CE810}" dt="2020-07-29T02:35:58.022" v="577" actId="14100"/>
        <pc:sldMkLst>
          <pc:docMk/>
          <pc:sldMk cId="3176748994" sldId="261"/>
        </pc:sldMkLst>
        <pc:spChg chg="mod">
          <ac:chgData name="Petra Pearce" userId="7030ef64-b6ad-421f-a0a7-586fe773fc0b" providerId="ADAL" clId="{2AB11747-3430-4115-9293-84B8158CE810}" dt="2020-07-29T02:28:22.972" v="122" actId="20577"/>
          <ac:spMkLst>
            <pc:docMk/>
            <pc:sldMk cId="3176748994" sldId="261"/>
            <ac:spMk id="2" creationId="{943B2125-1B6E-4B15-92C8-0D739FD39976}"/>
          </ac:spMkLst>
        </pc:spChg>
        <pc:spChg chg="mod">
          <ac:chgData name="Petra Pearce" userId="7030ef64-b6ad-421f-a0a7-586fe773fc0b" providerId="ADAL" clId="{2AB11747-3430-4115-9293-84B8158CE810}" dt="2020-07-29T02:28:42.752" v="127" actId="27636"/>
          <ac:spMkLst>
            <pc:docMk/>
            <pc:sldMk cId="3176748994" sldId="261"/>
            <ac:spMk id="3" creationId="{11F70784-6301-4E83-83B8-FFDD234A293F}"/>
          </ac:spMkLst>
        </pc:spChg>
        <pc:spChg chg="add mod">
          <ac:chgData name="Petra Pearce" userId="7030ef64-b6ad-421f-a0a7-586fe773fc0b" providerId="ADAL" clId="{2AB11747-3430-4115-9293-84B8158CE810}" dt="2020-07-29T02:28:56.365" v="128" actId="478"/>
          <ac:spMkLst>
            <pc:docMk/>
            <pc:sldMk cId="3176748994" sldId="261"/>
            <ac:spMk id="17" creationId="{715012B4-D4E8-4676-A9E9-C7FCC4187A8F}"/>
          </ac:spMkLst>
        </pc:spChg>
        <pc:picChg chg="del">
          <ac:chgData name="Petra Pearce" userId="7030ef64-b6ad-421f-a0a7-586fe773fc0b" providerId="ADAL" clId="{2AB11747-3430-4115-9293-84B8158CE810}" dt="2020-07-29T02:28:56.365" v="128" actId="478"/>
          <ac:picMkLst>
            <pc:docMk/>
            <pc:sldMk cId="3176748994" sldId="261"/>
            <ac:picMk id="15" creationId="{971AAA35-7D06-43E7-A713-4A1E17BC73C8}"/>
          </ac:picMkLst>
        </pc:picChg>
        <pc:picChg chg="add mod">
          <ac:chgData name="Petra Pearce" userId="7030ef64-b6ad-421f-a0a7-586fe773fc0b" providerId="ADAL" clId="{2AB11747-3430-4115-9293-84B8158CE810}" dt="2020-07-29T02:35:58.022" v="577" actId="14100"/>
          <ac:picMkLst>
            <pc:docMk/>
            <pc:sldMk cId="3176748994" sldId="261"/>
            <ac:picMk id="4098" creationId="{F2691D7A-7580-4843-8A16-D8F805B5892E}"/>
          </ac:picMkLst>
        </pc:picChg>
      </pc:sldChg>
      <pc:sldChg chg="del">
        <pc:chgData name="Petra Pearce" userId="7030ef64-b6ad-421f-a0a7-586fe773fc0b" providerId="ADAL" clId="{2AB11747-3430-4115-9293-84B8158CE810}" dt="2020-07-29T02:29:04.790" v="129" actId="2696"/>
        <pc:sldMkLst>
          <pc:docMk/>
          <pc:sldMk cId="1302572774" sldId="262"/>
        </pc:sldMkLst>
      </pc:sldChg>
      <pc:sldChg chg="addSp delSp modSp">
        <pc:chgData name="Petra Pearce" userId="7030ef64-b6ad-421f-a0a7-586fe773fc0b" providerId="ADAL" clId="{2AB11747-3430-4115-9293-84B8158CE810}" dt="2020-07-29T02:30:40.943" v="252"/>
        <pc:sldMkLst>
          <pc:docMk/>
          <pc:sldMk cId="2160207030" sldId="264"/>
        </pc:sldMkLst>
        <pc:spChg chg="mod">
          <ac:chgData name="Petra Pearce" userId="7030ef64-b6ad-421f-a0a7-586fe773fc0b" providerId="ADAL" clId="{2AB11747-3430-4115-9293-84B8158CE810}" dt="2020-07-29T02:29:35.755" v="193" actId="20577"/>
          <ac:spMkLst>
            <pc:docMk/>
            <pc:sldMk cId="2160207030" sldId="264"/>
            <ac:spMk id="2" creationId="{370090A9-7D0B-4265-BBEA-4450DC546450}"/>
          </ac:spMkLst>
        </pc:spChg>
        <pc:spChg chg="mod">
          <ac:chgData name="Petra Pearce" userId="7030ef64-b6ad-421f-a0a7-586fe773fc0b" providerId="ADAL" clId="{2AB11747-3430-4115-9293-84B8158CE810}" dt="2020-07-29T02:30:00.226" v="246" actId="20577"/>
          <ac:spMkLst>
            <pc:docMk/>
            <pc:sldMk cId="2160207030" sldId="264"/>
            <ac:spMk id="3" creationId="{3F23D18B-FE8C-4579-8D51-6D199B3EEAF1}"/>
          </ac:spMkLst>
        </pc:spChg>
        <pc:spChg chg="add mod">
          <ac:chgData name="Petra Pearce" userId="7030ef64-b6ad-421f-a0a7-586fe773fc0b" providerId="ADAL" clId="{2AB11747-3430-4115-9293-84B8158CE810}" dt="2020-07-29T02:30:02.268" v="247" actId="478"/>
          <ac:spMkLst>
            <pc:docMk/>
            <pc:sldMk cId="2160207030" sldId="264"/>
            <ac:spMk id="16" creationId="{1C04005A-45AA-4B85-801B-C99E955DD66C}"/>
          </ac:spMkLst>
        </pc:spChg>
        <pc:picChg chg="del">
          <ac:chgData name="Petra Pearce" userId="7030ef64-b6ad-421f-a0a7-586fe773fc0b" providerId="ADAL" clId="{2AB11747-3430-4115-9293-84B8158CE810}" dt="2020-07-29T02:30:02.268" v="247" actId="478"/>
          <ac:picMkLst>
            <pc:docMk/>
            <pc:sldMk cId="2160207030" sldId="264"/>
            <ac:picMk id="14" creationId="{3AED9145-60B9-4395-95ED-1FC6B8969432}"/>
          </ac:picMkLst>
        </pc:picChg>
        <pc:picChg chg="add mod">
          <ac:chgData name="Petra Pearce" userId="7030ef64-b6ad-421f-a0a7-586fe773fc0b" providerId="ADAL" clId="{2AB11747-3430-4115-9293-84B8158CE810}" dt="2020-07-29T02:30:40.943" v="252"/>
          <ac:picMkLst>
            <pc:docMk/>
            <pc:sldMk cId="2160207030" sldId="264"/>
            <ac:picMk id="17" creationId="{1616E736-1598-4ABE-9017-C81116660643}"/>
          </ac:picMkLst>
        </pc:picChg>
      </pc:sldChg>
      <pc:sldChg chg="delSp modSp">
        <pc:chgData name="Petra Pearce" userId="7030ef64-b6ad-421f-a0a7-586fe773fc0b" providerId="ADAL" clId="{2AB11747-3430-4115-9293-84B8158CE810}" dt="2020-07-29T02:35:39.858" v="574" actId="27636"/>
        <pc:sldMkLst>
          <pc:docMk/>
          <pc:sldMk cId="3442796882" sldId="265"/>
        </pc:sldMkLst>
        <pc:spChg chg="mod">
          <ac:chgData name="Petra Pearce" userId="7030ef64-b6ad-421f-a0a7-586fe773fc0b" providerId="ADAL" clId="{2AB11747-3430-4115-9293-84B8158CE810}" dt="2020-07-29T02:31:02.747" v="297" actId="20577"/>
          <ac:spMkLst>
            <pc:docMk/>
            <pc:sldMk cId="3442796882" sldId="265"/>
            <ac:spMk id="2" creationId="{D22BEFE7-AD94-4D76-9BB1-BE9E60800289}"/>
          </ac:spMkLst>
        </pc:spChg>
        <pc:spChg chg="mod">
          <ac:chgData name="Petra Pearce" userId="7030ef64-b6ad-421f-a0a7-586fe773fc0b" providerId="ADAL" clId="{2AB11747-3430-4115-9293-84B8158CE810}" dt="2020-07-29T02:35:39.858" v="574" actId="27636"/>
          <ac:spMkLst>
            <pc:docMk/>
            <pc:sldMk cId="3442796882" sldId="265"/>
            <ac:spMk id="4" creationId="{766EB18C-BD6A-4676-8607-C48B0C952442}"/>
          </ac:spMkLst>
        </pc:spChg>
        <pc:picChg chg="del">
          <ac:chgData name="Petra Pearce" userId="7030ef64-b6ad-421f-a0a7-586fe773fc0b" providerId="ADAL" clId="{2AB11747-3430-4115-9293-84B8158CE810}" dt="2020-07-29T02:31:04.777" v="298" actId="478"/>
          <ac:picMkLst>
            <pc:docMk/>
            <pc:sldMk cId="3442796882" sldId="265"/>
            <ac:picMk id="2050" creationId="{3AAA4C8A-1010-4E3B-9EA3-473F0E3D3AE8}"/>
          </ac:picMkLst>
        </pc:picChg>
      </pc:sldChg>
      <pc:sldChg chg="addSp delSp modSp add">
        <pc:chgData name="Petra Pearce" userId="7030ef64-b6ad-421f-a0a7-586fe773fc0b" providerId="ADAL" clId="{2AB11747-3430-4115-9293-84B8158CE810}" dt="2020-07-29T02:32:20.585" v="358" actId="478"/>
        <pc:sldMkLst>
          <pc:docMk/>
          <pc:sldMk cId="2148492230" sldId="266"/>
        </pc:sldMkLst>
        <pc:spChg chg="del">
          <ac:chgData name="Petra Pearce" userId="7030ef64-b6ad-421f-a0a7-586fe773fc0b" providerId="ADAL" clId="{2AB11747-3430-4115-9293-84B8158CE810}" dt="2020-07-29T02:32:20.585" v="358" actId="478"/>
          <ac:spMkLst>
            <pc:docMk/>
            <pc:sldMk cId="2148492230" sldId="266"/>
            <ac:spMk id="2" creationId="{9C74AD10-DC5E-4AD5-98BB-65A6265406AE}"/>
          </ac:spMkLst>
        </pc:spChg>
        <pc:spChg chg="mod">
          <ac:chgData name="Petra Pearce" userId="7030ef64-b6ad-421f-a0a7-586fe773fc0b" providerId="ADAL" clId="{2AB11747-3430-4115-9293-84B8158CE810}" dt="2020-07-29T02:31:42.731" v="346" actId="20577"/>
          <ac:spMkLst>
            <pc:docMk/>
            <pc:sldMk cId="2148492230" sldId="266"/>
            <ac:spMk id="3" creationId="{5E2F6888-ED62-4702-84AB-147BD7DF758C}"/>
          </ac:spMkLst>
        </pc:spChg>
        <pc:spChg chg="mod">
          <ac:chgData name="Petra Pearce" userId="7030ef64-b6ad-421f-a0a7-586fe773fc0b" providerId="ADAL" clId="{2AB11747-3430-4115-9293-84B8158CE810}" dt="2020-07-29T02:32:12.956" v="355" actId="1076"/>
          <ac:spMkLst>
            <pc:docMk/>
            <pc:sldMk cId="2148492230" sldId="266"/>
            <ac:spMk id="4" creationId="{6163A1AB-F2C7-4E83-868B-2FD30F8B7A56}"/>
          </ac:spMkLst>
        </pc:spChg>
        <pc:picChg chg="add mod">
          <ac:chgData name="Petra Pearce" userId="7030ef64-b6ad-421f-a0a7-586fe773fc0b" providerId="ADAL" clId="{2AB11747-3430-4115-9293-84B8158CE810}" dt="2020-07-29T02:32:18.951" v="357" actId="1076"/>
          <ac:picMkLst>
            <pc:docMk/>
            <pc:sldMk cId="2148492230" sldId="266"/>
            <ac:picMk id="3074" creationId="{2D57A8E4-6ABB-4DA3-88CC-28BC14153B62}"/>
          </ac:picMkLst>
        </pc:picChg>
      </pc:sldChg>
    </pc:docChg>
  </pc:docChgLst>
  <pc:docChgLst>
    <pc:chgData name="Petra Pearce" userId="7030ef64-b6ad-421f-a0a7-586fe773fc0b" providerId="ADAL" clId="{11FB9BFB-36CF-4A67-9684-B71236384647}"/>
    <pc:docChg chg="custSel modSld">
      <pc:chgData name="Petra Pearce" userId="7030ef64-b6ad-421f-a0a7-586fe773fc0b" providerId="ADAL" clId="{11FB9BFB-36CF-4A67-9684-B71236384647}" dt="2020-08-03T21:42:36.546" v="43" actId="20577"/>
      <pc:docMkLst>
        <pc:docMk/>
      </pc:docMkLst>
      <pc:sldChg chg="modSp">
        <pc:chgData name="Petra Pearce" userId="7030ef64-b6ad-421f-a0a7-586fe773fc0b" providerId="ADAL" clId="{11FB9BFB-36CF-4A67-9684-B71236384647}" dt="2020-08-03T21:41:54.677" v="32" actId="1076"/>
        <pc:sldMkLst>
          <pc:docMk/>
          <pc:sldMk cId="3176748994" sldId="261"/>
        </pc:sldMkLst>
        <pc:spChg chg="mod">
          <ac:chgData name="Petra Pearce" userId="7030ef64-b6ad-421f-a0a7-586fe773fc0b" providerId="ADAL" clId="{11FB9BFB-36CF-4A67-9684-B71236384647}" dt="2020-08-03T21:41:09.597" v="0" actId="1076"/>
          <ac:spMkLst>
            <pc:docMk/>
            <pc:sldMk cId="3176748994" sldId="261"/>
            <ac:spMk id="2" creationId="{943B2125-1B6E-4B15-92C8-0D739FD39976}"/>
          </ac:spMkLst>
        </pc:spChg>
        <pc:spChg chg="mod">
          <ac:chgData name="Petra Pearce" userId="7030ef64-b6ad-421f-a0a7-586fe773fc0b" providerId="ADAL" clId="{11FB9BFB-36CF-4A67-9684-B71236384647}" dt="2020-08-03T21:41:54.677" v="32" actId="1076"/>
          <ac:spMkLst>
            <pc:docMk/>
            <pc:sldMk cId="3176748994" sldId="261"/>
            <ac:spMk id="3" creationId="{11F70784-6301-4E83-83B8-FFDD234A293F}"/>
          </ac:spMkLst>
        </pc:spChg>
        <pc:picChg chg="mod">
          <ac:chgData name="Petra Pearce" userId="7030ef64-b6ad-421f-a0a7-586fe773fc0b" providerId="ADAL" clId="{11FB9BFB-36CF-4A67-9684-B71236384647}" dt="2020-08-03T21:41:51.347" v="30" actId="1076"/>
          <ac:picMkLst>
            <pc:docMk/>
            <pc:sldMk cId="3176748994" sldId="261"/>
            <ac:picMk id="4098" creationId="{F2691D7A-7580-4843-8A16-D8F805B5892E}"/>
          </ac:picMkLst>
        </pc:picChg>
      </pc:sldChg>
      <pc:sldChg chg="modSp">
        <pc:chgData name="Petra Pearce" userId="7030ef64-b6ad-421f-a0a7-586fe773fc0b" providerId="ADAL" clId="{11FB9BFB-36CF-4A67-9684-B71236384647}" dt="2020-08-03T21:42:13.764" v="33" actId="20577"/>
        <pc:sldMkLst>
          <pc:docMk/>
          <pc:sldMk cId="3442796882" sldId="265"/>
        </pc:sldMkLst>
        <pc:spChg chg="mod">
          <ac:chgData name="Petra Pearce" userId="7030ef64-b6ad-421f-a0a7-586fe773fc0b" providerId="ADAL" clId="{11FB9BFB-36CF-4A67-9684-B71236384647}" dt="2020-08-03T21:42:13.764" v="33" actId="20577"/>
          <ac:spMkLst>
            <pc:docMk/>
            <pc:sldMk cId="3442796882" sldId="265"/>
            <ac:spMk id="4" creationId="{766EB18C-BD6A-4676-8607-C48B0C952442}"/>
          </ac:spMkLst>
        </pc:spChg>
      </pc:sldChg>
      <pc:sldChg chg="modSp">
        <pc:chgData name="Petra Pearce" userId="7030ef64-b6ad-421f-a0a7-586fe773fc0b" providerId="ADAL" clId="{11FB9BFB-36CF-4A67-9684-B71236384647}" dt="2020-08-03T21:42:36.546" v="43" actId="20577"/>
        <pc:sldMkLst>
          <pc:docMk/>
          <pc:sldMk cId="2148492230" sldId="266"/>
        </pc:sldMkLst>
        <pc:spChg chg="mod">
          <ac:chgData name="Petra Pearce" userId="7030ef64-b6ad-421f-a0a7-586fe773fc0b" providerId="ADAL" clId="{11FB9BFB-36CF-4A67-9684-B71236384647}" dt="2020-08-03T21:42:36.546" v="43" actId="20577"/>
          <ac:spMkLst>
            <pc:docMk/>
            <pc:sldMk cId="2148492230" sldId="266"/>
            <ac:spMk id="4" creationId="{6163A1AB-F2C7-4E83-868B-2FD30F8B7A56}"/>
          </ac:spMkLst>
        </pc:spChg>
        <pc:picChg chg="mod">
          <ac:chgData name="Petra Pearce" userId="7030ef64-b6ad-421f-a0a7-586fe773fc0b" providerId="ADAL" clId="{11FB9BFB-36CF-4A67-9684-B71236384647}" dt="2020-08-03T21:42:25.314" v="34" actId="1076"/>
          <ac:picMkLst>
            <pc:docMk/>
            <pc:sldMk cId="2148492230" sldId="266"/>
            <ac:picMk id="3074" creationId="{2D57A8E4-6ABB-4DA3-88CC-28BC14153B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8</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a:t>24 July 2018 </a:t>
            </a:r>
            <a:r>
              <a:rPr lang="en-NZ"/>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a:t>Click to edit Master title style</a:t>
            </a:r>
            <a:endParaRPr lang="en-NZ"/>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a:t>Click to edit Master title style</a:t>
            </a:r>
            <a:endParaRPr lang="en-NZ"/>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5276407"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5276407"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NZ"/>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A1r8ymAoe2M&amp;feature=emb_logo" TargetMode="External"/><Relationship Id="rId1" Type="http://schemas.openxmlformats.org/officeDocument/2006/relationships/slideLayout" Target="../slideLayouts/slideLayout4.xml"/><Relationship Id="rId4" Type="http://schemas.openxmlformats.org/officeDocument/2006/relationships/hyperlink" Target="https://www.youtube.com/watch?v=A1r8ymAoe2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play.kahoot.it/v2/?quizId=2bacf573-b1f9-428f-bd50-bc0e01e767a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a:t>Climate drivers</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err="1"/>
              <a:t>Rangi</a:t>
            </a:r>
            <a:r>
              <a:rPr lang="en-NZ" i="1"/>
              <a:t> weather and climate curriculum</a:t>
            </a:r>
          </a:p>
          <a:p>
            <a:endParaRPr lang="en-NZ" i="1"/>
          </a:p>
        </p:txBody>
      </p:sp>
      <p:pic>
        <p:nvPicPr>
          <p:cNvPr id="4" name="Picture 3" descr="A close up of a logo&#10;&#10;Description automatically generated">
            <a:extLst>
              <a:ext uri="{FF2B5EF4-FFF2-40B4-BE49-F238E27FC236}">
                <a16:creationId xmlns:a16="http://schemas.microsoft.com/office/drawing/2014/main" id="{5AB2B90C-1CBB-42DF-9F4A-562F07633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EFE9-2057-42AC-9D39-4AC88E7EB5ED}"/>
              </a:ext>
            </a:extLst>
          </p:cNvPr>
          <p:cNvSpPr>
            <a:spLocks noGrp="1"/>
          </p:cNvSpPr>
          <p:nvPr>
            <p:ph type="title"/>
          </p:nvPr>
        </p:nvSpPr>
        <p:spPr/>
        <p:txBody>
          <a:bodyPr/>
          <a:lstStyle/>
          <a:p>
            <a:r>
              <a:rPr lang="en-NZ"/>
              <a:t>What are climate drivers?</a:t>
            </a:r>
          </a:p>
        </p:txBody>
      </p:sp>
      <p:sp>
        <p:nvSpPr>
          <p:cNvPr id="3" name="Content Placeholder 2">
            <a:extLst>
              <a:ext uri="{FF2B5EF4-FFF2-40B4-BE49-F238E27FC236}">
                <a16:creationId xmlns:a16="http://schemas.microsoft.com/office/drawing/2014/main" id="{D0E2EB74-C980-4FFA-83BC-3659D87039F8}"/>
              </a:ext>
            </a:extLst>
          </p:cNvPr>
          <p:cNvSpPr>
            <a:spLocks noGrp="1"/>
          </p:cNvSpPr>
          <p:nvPr>
            <p:ph idx="1"/>
          </p:nvPr>
        </p:nvSpPr>
        <p:spPr>
          <a:xfrm>
            <a:off x="539932" y="1976846"/>
            <a:ext cx="10905834" cy="3688664"/>
          </a:xfrm>
        </p:spPr>
        <p:txBody>
          <a:bodyPr>
            <a:normAutofit/>
          </a:bodyPr>
          <a:lstStyle/>
          <a:p>
            <a:pPr marL="0" indent="0" fontAlgn="base">
              <a:lnSpc>
                <a:spcPct val="100000"/>
              </a:lnSpc>
              <a:buNone/>
            </a:pPr>
            <a:r>
              <a:rPr lang="en-US" dirty="0"/>
              <a:t>The summer of 2019-20 was the driest on record for much of Auckland. Summer 2017-18 and winter 2020 were the warmest on record for most of New Zealand. Autumn 2017 was one of the wettest, but spring 2014 was just average.</a:t>
            </a:r>
          </a:p>
          <a:p>
            <a:pPr marL="0" indent="0" fontAlgn="base">
              <a:lnSpc>
                <a:spcPct val="100000"/>
              </a:lnSpc>
              <a:buNone/>
            </a:pPr>
            <a:r>
              <a:rPr lang="en-US" dirty="0"/>
              <a:t>Have you ever wondered what makes the climate during one season more extreme than another? Such as why sometimes it rains, and rains and rains some more and other times it’s non-stop sunshine and beach weather? We’ll explore the reasons behind it in this lesson.   </a:t>
            </a:r>
          </a:p>
        </p:txBody>
      </p:sp>
    </p:spTree>
    <p:extLst>
      <p:ext uri="{BB962C8B-B14F-4D97-AF65-F5344CB8AC3E}">
        <p14:creationId xmlns:p14="http://schemas.microsoft.com/office/powerpoint/2010/main" val="41828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a:xfrm>
            <a:off x="6096000" y="685139"/>
            <a:ext cx="5486220" cy="5150503"/>
          </a:xfrm>
        </p:spPr>
        <p:txBody>
          <a:bodyPr>
            <a:normAutofit fontScale="85000" lnSpcReduction="20000"/>
          </a:bodyPr>
          <a:lstStyle/>
          <a:p>
            <a:pPr marL="0" indent="0" fontAlgn="base">
              <a:lnSpc>
                <a:spcPct val="110000"/>
              </a:lnSpc>
              <a:buNone/>
            </a:pPr>
            <a:r>
              <a:rPr lang="en-US"/>
              <a:t>Climate represents the weather trends and patterns that are experienced in a location over a long period of time, such as months to years. </a:t>
            </a:r>
          </a:p>
          <a:p>
            <a:pPr marL="0" indent="0" fontAlgn="base">
              <a:lnSpc>
                <a:spcPct val="110000"/>
              </a:lnSpc>
              <a:buNone/>
            </a:pPr>
            <a:r>
              <a:rPr lang="en-US"/>
              <a:t>Global climate drivers influence weather patterns that occur over months and seasons. </a:t>
            </a:r>
          </a:p>
          <a:p>
            <a:pPr marL="0" indent="0" fontAlgn="base">
              <a:lnSpc>
                <a:spcPct val="110000"/>
              </a:lnSpc>
              <a:buNone/>
            </a:pPr>
            <a:r>
              <a:rPr lang="en-US"/>
              <a:t>You can think of climate drivers like pie. Each driver gets a piece of the pie, but depending on the season, a certain climate driver may get a bigger piece of the pie than other drivers. That driver would then have a bigger influence on the weather that occurs during that season.</a:t>
            </a:r>
          </a:p>
        </p:txBody>
      </p:sp>
      <p:pic>
        <p:nvPicPr>
          <p:cNvPr id="15" name="Picture 14" descr="A view of a snow covered mountain&#10;&#10;Description automatically generated">
            <a:extLst>
              <a:ext uri="{FF2B5EF4-FFF2-40B4-BE49-F238E27FC236}">
                <a16:creationId xmlns:a16="http://schemas.microsoft.com/office/drawing/2014/main" id="{87DDCD6B-00B8-4A27-AB95-90E3FA2E2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87" y="1474614"/>
            <a:ext cx="5354649" cy="3571551"/>
          </a:xfrm>
          <a:prstGeom prst="rect">
            <a:avLst/>
          </a:prstGeom>
        </p:spPr>
      </p:pic>
    </p:spTree>
    <p:extLst>
      <p:ext uri="{BB962C8B-B14F-4D97-AF65-F5344CB8AC3E}">
        <p14:creationId xmlns:p14="http://schemas.microsoft.com/office/powerpoint/2010/main" val="152937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2125-1B6E-4B15-92C8-0D739FD39976}"/>
              </a:ext>
            </a:extLst>
          </p:cNvPr>
          <p:cNvSpPr>
            <a:spLocks noGrp="1"/>
          </p:cNvSpPr>
          <p:nvPr>
            <p:ph type="title"/>
          </p:nvPr>
        </p:nvSpPr>
        <p:spPr>
          <a:xfrm>
            <a:off x="539931" y="312758"/>
            <a:ext cx="10813869" cy="636951"/>
          </a:xfrm>
        </p:spPr>
        <p:txBody>
          <a:bodyPr/>
          <a:lstStyle/>
          <a:p>
            <a:r>
              <a:rPr lang="en-NZ"/>
              <a:t>Climate driver 1: The Sun</a:t>
            </a:r>
          </a:p>
        </p:txBody>
      </p:sp>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a:xfrm>
            <a:off x="539931" y="1424819"/>
            <a:ext cx="5568638" cy="4792718"/>
          </a:xfrm>
        </p:spPr>
        <p:txBody>
          <a:bodyPr>
            <a:normAutofit fontScale="92500"/>
          </a:bodyPr>
          <a:lstStyle/>
          <a:p>
            <a:pPr marL="0" indent="0" fontAlgn="base">
              <a:lnSpc>
                <a:spcPct val="110000"/>
              </a:lnSpc>
              <a:buNone/>
            </a:pPr>
            <a:r>
              <a:rPr lang="en-US" sz="2400"/>
              <a:t>The sun is the main driver of Earth’s weather and climate patterns. The sun’s energy (solar radiation) isn’t equally distributed across the globe because of Earth’s spherical shape. This “unequal helping” of solar radiation across our planet is effectively what causes weather and climate. </a:t>
            </a:r>
          </a:p>
          <a:p>
            <a:pPr marL="0" indent="0" fontAlgn="base">
              <a:lnSpc>
                <a:spcPct val="110000"/>
              </a:lnSpc>
              <a:buNone/>
            </a:pPr>
            <a:r>
              <a:rPr lang="en-US" sz="2400"/>
              <a:t>Differences in solar radiation lead to differences in temperature and differences in temperature ultimately lead to stormy weather – storms are Mother Nature’s way of trying to </a:t>
            </a:r>
            <a:r>
              <a:rPr lang="en-US" sz="2400" err="1"/>
              <a:t>minimise</a:t>
            </a:r>
            <a:r>
              <a:rPr lang="en-US" sz="2400"/>
              <a:t> temperature differences.</a:t>
            </a:r>
          </a:p>
          <a:p>
            <a:pPr>
              <a:lnSpc>
                <a:spcPct val="120000"/>
              </a:lnSpc>
            </a:pPr>
            <a:endParaRPr lang="en-NZ" sz="2400"/>
          </a:p>
        </p:txBody>
      </p:sp>
      <p:sp>
        <p:nvSpPr>
          <p:cNvPr id="17" name="Content Placeholder 16">
            <a:extLst>
              <a:ext uri="{FF2B5EF4-FFF2-40B4-BE49-F238E27FC236}">
                <a16:creationId xmlns:a16="http://schemas.microsoft.com/office/drawing/2014/main" id="{715012B4-D4E8-4676-A9E9-C7FCC4187A8F}"/>
              </a:ext>
            </a:extLst>
          </p:cNvPr>
          <p:cNvSpPr>
            <a:spLocks noGrp="1"/>
          </p:cNvSpPr>
          <p:nvPr>
            <p:ph idx="10"/>
          </p:nvPr>
        </p:nvSpPr>
        <p:spPr/>
        <p:txBody>
          <a:bodyPr/>
          <a:lstStyle/>
          <a:p>
            <a:endParaRPr lang="en-NZ"/>
          </a:p>
        </p:txBody>
      </p:sp>
      <p:pic>
        <p:nvPicPr>
          <p:cNvPr id="4098" name="Picture 2">
            <a:extLst>
              <a:ext uri="{FF2B5EF4-FFF2-40B4-BE49-F238E27FC236}">
                <a16:creationId xmlns:a16="http://schemas.microsoft.com/office/drawing/2014/main" id="{F2691D7A-7580-4843-8A16-D8F805B58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506" y="1634903"/>
            <a:ext cx="5410769" cy="358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1053737"/>
            <a:ext cx="10813869" cy="636951"/>
          </a:xfrm>
        </p:spPr>
        <p:txBody>
          <a:bodyPr/>
          <a:lstStyle/>
          <a:p>
            <a:r>
              <a:rPr lang="en-NZ"/>
              <a:t>Climate driver 2: El Niño Southern Oscillation</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976845"/>
            <a:ext cx="3664207" cy="3974822"/>
          </a:xfrm>
        </p:spPr>
        <p:txBody>
          <a:bodyPr>
            <a:normAutofit fontScale="70000" lnSpcReduction="20000"/>
          </a:bodyPr>
          <a:lstStyle/>
          <a:p>
            <a:pPr marL="0" indent="0">
              <a:lnSpc>
                <a:spcPct val="120000"/>
              </a:lnSpc>
              <a:buNone/>
            </a:pPr>
            <a:r>
              <a:rPr lang="en-US" dirty="0"/>
              <a:t>El Niño Southern Oscillation (ENSO) is a climate pattern that influences rainfall, temperature, and wind patterns around the world. ENSO has three phases: El Niño, La Niña, and neutral. El Niño and La Niña events occur, on average, every few years and last up to around a year or two. </a:t>
            </a:r>
          </a:p>
          <a:p>
            <a:pPr marL="0" indent="0">
              <a:lnSpc>
                <a:spcPct val="120000"/>
              </a:lnSpc>
              <a:buNone/>
            </a:pPr>
            <a:r>
              <a:rPr lang="en-US" dirty="0"/>
              <a:t>Watch this video to learn more about ENSO!</a:t>
            </a:r>
            <a:br>
              <a:rPr lang="en-US" dirty="0"/>
            </a:br>
            <a:endParaRPr lang="en-NZ" dirty="0"/>
          </a:p>
        </p:txBody>
      </p:sp>
      <p:sp>
        <p:nvSpPr>
          <p:cNvPr id="16" name="Content Placeholder 15">
            <a:extLst>
              <a:ext uri="{FF2B5EF4-FFF2-40B4-BE49-F238E27FC236}">
                <a16:creationId xmlns:a16="http://schemas.microsoft.com/office/drawing/2014/main" id="{1C04005A-45AA-4B85-801B-C99E955DD66C}"/>
              </a:ext>
            </a:extLst>
          </p:cNvPr>
          <p:cNvSpPr>
            <a:spLocks noGrp="1"/>
          </p:cNvSpPr>
          <p:nvPr>
            <p:ph idx="10"/>
          </p:nvPr>
        </p:nvSpPr>
        <p:spPr/>
        <p:txBody>
          <a:bodyPr/>
          <a:lstStyle/>
          <a:p>
            <a:endParaRPr lang="en-NZ"/>
          </a:p>
        </p:txBody>
      </p:sp>
      <p:pic>
        <p:nvPicPr>
          <p:cNvPr id="17" name="Picture 16">
            <a:hlinkClick r:id="rId2"/>
            <a:extLst>
              <a:ext uri="{FF2B5EF4-FFF2-40B4-BE49-F238E27FC236}">
                <a16:creationId xmlns:a16="http://schemas.microsoft.com/office/drawing/2014/main" id="{1616E736-1598-4ABE-9017-C81116660643}"/>
              </a:ext>
            </a:extLst>
          </p:cNvPr>
          <p:cNvPicPr>
            <a:picLocks noChangeAspect="1"/>
          </p:cNvPicPr>
          <p:nvPr/>
        </p:nvPicPr>
        <p:blipFill>
          <a:blip r:embed="rId3"/>
          <a:stretch>
            <a:fillRect/>
          </a:stretch>
        </p:blipFill>
        <p:spPr>
          <a:xfrm>
            <a:off x="4556450" y="1833767"/>
            <a:ext cx="7072608" cy="3974822"/>
          </a:xfrm>
          <a:prstGeom prst="rect">
            <a:avLst/>
          </a:prstGeom>
        </p:spPr>
      </p:pic>
      <p:sp>
        <p:nvSpPr>
          <p:cNvPr id="4" name="Rectangle 3">
            <a:extLst>
              <a:ext uri="{FF2B5EF4-FFF2-40B4-BE49-F238E27FC236}">
                <a16:creationId xmlns:a16="http://schemas.microsoft.com/office/drawing/2014/main" id="{7EC858CC-D72B-4510-AC55-9982CBC1A351}"/>
              </a:ext>
            </a:extLst>
          </p:cNvPr>
          <p:cNvSpPr/>
          <p:nvPr/>
        </p:nvSpPr>
        <p:spPr>
          <a:xfrm>
            <a:off x="4556450" y="5884545"/>
            <a:ext cx="5235620" cy="369332"/>
          </a:xfrm>
          <a:prstGeom prst="rect">
            <a:avLst/>
          </a:prstGeom>
        </p:spPr>
        <p:txBody>
          <a:bodyPr wrap="square">
            <a:spAutoFit/>
          </a:bodyPr>
          <a:lstStyle/>
          <a:p>
            <a:r>
              <a:rPr lang="en-NZ" dirty="0">
                <a:hlinkClick r:id="rId4"/>
              </a:rPr>
              <a:t>https://www.youtube.com/watch?v=A1r8ymAoe2M</a:t>
            </a:r>
            <a:r>
              <a:rPr lang="en-NZ" dirty="0"/>
              <a:t> </a:t>
            </a:r>
          </a:p>
        </p:txBody>
      </p:sp>
    </p:spTree>
    <p:extLst>
      <p:ext uri="{BB962C8B-B14F-4D97-AF65-F5344CB8AC3E}">
        <p14:creationId xmlns:p14="http://schemas.microsoft.com/office/powerpoint/2010/main" val="216020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a:xfrm>
            <a:off x="539931" y="1022206"/>
            <a:ext cx="10813869" cy="636951"/>
          </a:xfrm>
        </p:spPr>
        <p:txBody>
          <a:bodyPr/>
          <a:lstStyle/>
          <a:p>
            <a:r>
              <a:rPr lang="en-NZ"/>
              <a:t>Climate driver 3: Madden Julian Oscillation</a:t>
            </a:r>
          </a:p>
        </p:txBody>
      </p:sp>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539931" y="1966336"/>
            <a:ext cx="11288824" cy="3688664"/>
          </a:xfrm>
        </p:spPr>
        <p:txBody>
          <a:bodyPr>
            <a:normAutofit lnSpcReduction="10000"/>
          </a:bodyPr>
          <a:lstStyle/>
          <a:p>
            <a:pPr marL="0" indent="0" fontAlgn="base">
              <a:lnSpc>
                <a:spcPct val="100000"/>
              </a:lnSpc>
              <a:buNone/>
            </a:pPr>
            <a:r>
              <a:rPr lang="en-US"/>
              <a:t>The Madden-Julian Oscillation (MJO) is an eastward moving zone of cloud and rain that circles the tropical areas of the globe. It is the biggest driver of changing weather in the tropics and lasts a few weeks.</a:t>
            </a:r>
          </a:p>
          <a:p>
            <a:pPr marL="0" indent="0" fontAlgn="base">
              <a:lnSpc>
                <a:spcPct val="100000"/>
              </a:lnSpc>
              <a:buNone/>
            </a:pPr>
            <a:r>
              <a:rPr lang="en-US"/>
              <a:t>The MJO and its rain and thunderstorms are more likely to develop over an area that is experiencing warmer than usual ocean temperatures and less likely to affect an area with cooler than usual ocean temperatures. </a:t>
            </a:r>
          </a:p>
          <a:p>
            <a:pPr marL="0" indent="0" fontAlgn="base">
              <a:lnSpc>
                <a:spcPct val="100000"/>
              </a:lnSpc>
              <a:buNone/>
            </a:pPr>
            <a:r>
              <a:rPr lang="en-US"/>
              <a:t>The MJO can influence the formation of tropical cyclones. Typically one cyclone per year affects New Zealand!</a:t>
            </a:r>
          </a:p>
        </p:txBody>
      </p:sp>
    </p:spTree>
    <p:extLst>
      <p:ext uri="{BB962C8B-B14F-4D97-AF65-F5344CB8AC3E}">
        <p14:creationId xmlns:p14="http://schemas.microsoft.com/office/powerpoint/2010/main" val="344279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F6888-ED62-4702-84AB-147BD7DF758C}"/>
              </a:ext>
            </a:extLst>
          </p:cNvPr>
          <p:cNvSpPr>
            <a:spLocks noGrp="1"/>
          </p:cNvSpPr>
          <p:nvPr>
            <p:ph type="title"/>
          </p:nvPr>
        </p:nvSpPr>
        <p:spPr>
          <a:xfrm>
            <a:off x="539931" y="1053737"/>
            <a:ext cx="8462667" cy="636951"/>
          </a:xfrm>
        </p:spPr>
        <p:txBody>
          <a:bodyPr>
            <a:normAutofit/>
          </a:bodyPr>
          <a:lstStyle/>
          <a:p>
            <a:r>
              <a:rPr lang="en-NZ" dirty="0"/>
              <a:t>Climate driver 4: Southern Annular Mode</a:t>
            </a:r>
          </a:p>
        </p:txBody>
      </p:sp>
      <p:sp>
        <p:nvSpPr>
          <p:cNvPr id="4" name="Content Placeholder 3">
            <a:extLst>
              <a:ext uri="{FF2B5EF4-FFF2-40B4-BE49-F238E27FC236}">
                <a16:creationId xmlns:a16="http://schemas.microsoft.com/office/drawing/2014/main" id="{6163A1AB-F2C7-4E83-868B-2FD30F8B7A56}"/>
              </a:ext>
            </a:extLst>
          </p:cNvPr>
          <p:cNvSpPr>
            <a:spLocks noGrp="1"/>
          </p:cNvSpPr>
          <p:nvPr>
            <p:ph idx="1"/>
          </p:nvPr>
        </p:nvSpPr>
        <p:spPr>
          <a:xfrm>
            <a:off x="539931" y="2003689"/>
            <a:ext cx="5556069" cy="3688664"/>
          </a:xfrm>
        </p:spPr>
        <p:txBody>
          <a:bodyPr>
            <a:normAutofit fontScale="85000" lnSpcReduction="20000"/>
          </a:bodyPr>
          <a:lstStyle/>
          <a:p>
            <a:pPr marL="0" indent="0" fontAlgn="base">
              <a:lnSpc>
                <a:spcPct val="110000"/>
              </a:lnSpc>
              <a:buNone/>
            </a:pPr>
            <a:r>
              <a:rPr lang="en-US"/>
              <a:t>The Southern Annular Mode (SAM) involves alternating windiness and storm activity between the mid-latitudes, where New Zealand is located, and higher latitudes, such as over the Southern Ocean and Antarctica.</a:t>
            </a:r>
          </a:p>
          <a:p>
            <a:pPr marL="0" indent="0" fontAlgn="base">
              <a:lnSpc>
                <a:spcPct val="110000"/>
              </a:lnSpc>
              <a:buNone/>
            </a:pPr>
            <a:r>
              <a:rPr lang="en-US"/>
              <a:t>There are two phases of the SAM: positive and negative. In short, when the SAM is positive, the weather is more likely to be nice across Aotearoa. </a:t>
            </a:r>
          </a:p>
          <a:p>
            <a:endParaRPr lang="en-NZ"/>
          </a:p>
        </p:txBody>
      </p:sp>
      <p:pic>
        <p:nvPicPr>
          <p:cNvPr id="3074" name="Picture 2">
            <a:extLst>
              <a:ext uri="{FF2B5EF4-FFF2-40B4-BE49-F238E27FC236}">
                <a16:creationId xmlns:a16="http://schemas.microsoft.com/office/drawing/2014/main" id="{2D57A8E4-6ABB-4DA3-88CC-28BC14153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5683741" cy="238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9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dirty="0">
                <a:solidFill>
                  <a:schemeClr val="tx1"/>
                </a:solidFill>
                <a:latin typeface="+mj-lt"/>
              </a:rPr>
              <a:t>Kahoot quiz: </a:t>
            </a:r>
            <a:r>
              <a:rPr lang="en-US" sz="3700">
                <a:solidFill>
                  <a:schemeClr val="tx1"/>
                </a:solidFill>
                <a:latin typeface="+mj-lt"/>
              </a:rPr>
              <a:t>Climate drivers</a:t>
            </a:r>
          </a:p>
        </p:txBody>
      </p:sp>
      <p:sp>
        <p:nvSpPr>
          <p:cNvPr id="1031"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20EECD-D127-42EB-B5D2-8478EB4F5325}"/>
              </a:ext>
            </a:extLst>
          </p:cNvPr>
          <p:cNvSpPr/>
          <p:nvPr/>
        </p:nvSpPr>
        <p:spPr>
          <a:xfrm>
            <a:off x="3047999" y="5894743"/>
            <a:ext cx="6096000" cy="646331"/>
          </a:xfrm>
          <a:prstGeom prst="rect">
            <a:avLst/>
          </a:prstGeom>
        </p:spPr>
        <p:txBody>
          <a:bodyPr>
            <a:spAutoFit/>
          </a:bodyPr>
          <a:lstStyle/>
          <a:p>
            <a:r>
              <a:rPr lang="en-NZ" dirty="0">
                <a:hlinkClick r:id="rId3"/>
              </a:rPr>
              <a:t>https://play.kahoot.it/v2/?quizId</a:t>
            </a:r>
            <a:r>
              <a:rPr lang="en-NZ">
                <a:hlinkClick r:id="rId3"/>
              </a:rPr>
              <a:t>=2bacf573-b1f9-428f-bd50-bc0e01e767ae</a:t>
            </a:r>
            <a:r>
              <a:rPr lang="en-NZ"/>
              <a:t> </a:t>
            </a:r>
            <a:endParaRPr lang="en-NZ" dirty="0"/>
          </a:p>
        </p:txBody>
      </p:sp>
    </p:spTree>
    <p:extLst>
      <p:ext uri="{BB962C8B-B14F-4D97-AF65-F5344CB8AC3E}">
        <p14:creationId xmlns:p14="http://schemas.microsoft.com/office/powerpoint/2010/main" val="478104014"/>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4D7FD1-7B58-488E-BC6E-0687B7A4C87F}">
  <ds:schemaRefs>
    <ds:schemaRef ds:uri="http://schemas.microsoft.com/sharepoint/v3/contenttype/forms"/>
  </ds:schemaRefs>
</ds:datastoreItem>
</file>

<file path=customXml/itemProps3.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Widescreen</PresentationFormat>
  <Paragraphs>25</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Climate drivers</vt:lpstr>
      <vt:lpstr>What are climate drivers?</vt:lpstr>
      <vt:lpstr>PowerPoint Presentation</vt:lpstr>
      <vt:lpstr>Climate driver 1: The Sun</vt:lpstr>
      <vt:lpstr>Climate driver 2: El Niño Southern Oscillation</vt:lpstr>
      <vt:lpstr>Climate driver 3: Madden Julian Oscillation</vt:lpstr>
      <vt:lpstr>Climate driver 4: Southern Annular Mode</vt:lpstr>
      <vt:lpstr>Kahoot quiz: Climate drivers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Petra Pearce</dc:creator>
  <cp:lastModifiedBy>Petra Pearce</cp:lastModifiedBy>
  <cp:revision>1</cp:revision>
  <dcterms:created xsi:type="dcterms:W3CDTF">2020-07-15T03:19:47Z</dcterms:created>
  <dcterms:modified xsi:type="dcterms:W3CDTF">2020-11-05T01:59:49Z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0x010100BE53D5ECD54C9A46B37B0C715C29B2DD</vt:lpwstr>
  </property>
</Properties>
</file>