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0" r:id="rId7"/>
    <p:sldId id="261" r:id="rId8"/>
    <p:sldId id="262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5C903-0F41-4DCE-B89C-100D0B883C46}" v="2" dt="2020-11-05T01:55:37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Pearce" userId="7030ef64-b6ad-421f-a0a7-586fe773fc0b" providerId="ADAL" clId="{A755C903-0F41-4DCE-B89C-100D0B883C46}"/>
    <pc:docChg chg="modSld">
      <pc:chgData name="Petra Pearce" userId="7030ef64-b6ad-421f-a0a7-586fe773fc0b" providerId="ADAL" clId="{A755C903-0F41-4DCE-B89C-100D0B883C46}" dt="2020-11-05T01:55:37.638" v="2" actId="20577"/>
      <pc:docMkLst>
        <pc:docMk/>
      </pc:docMkLst>
      <pc:sldChg chg="addSp modSp">
        <pc:chgData name="Petra Pearce" userId="7030ef64-b6ad-421f-a0a7-586fe773fc0b" providerId="ADAL" clId="{A755C903-0F41-4DCE-B89C-100D0B883C46}" dt="2020-11-05T01:55:37.638" v="2" actId="20577"/>
        <pc:sldMkLst>
          <pc:docMk/>
          <pc:sldMk cId="478104014" sldId="268"/>
        </pc:sldMkLst>
        <pc:spChg chg="add mod">
          <ac:chgData name="Petra Pearce" userId="7030ef64-b6ad-421f-a0a7-586fe773fc0b" providerId="ADAL" clId="{A755C903-0F41-4DCE-B89C-100D0B883C46}" dt="2020-11-05T01:55:37.638" v="2" actId="20577"/>
          <ac:spMkLst>
            <pc:docMk/>
            <pc:sldMk cId="478104014" sldId="268"/>
            <ac:spMk id="3" creationId="{1A97F5E6-B88F-4703-AE50-8059599899E0}"/>
          </ac:spMkLst>
        </pc:spChg>
      </pc:sldChg>
    </pc:docChg>
  </pc:docChgLst>
  <pc:docChgLst>
    <pc:chgData name="Stacy Mohan" userId="6086f4df-27bd-46cf-aff6-c633e53b4b09" providerId="ADAL" clId="{A96D45EA-16ED-4C19-B28B-781D00F050FF}"/>
    <pc:docChg chg="custSel addSld modSld">
      <pc:chgData name="Stacy Mohan" userId="6086f4df-27bd-46cf-aff6-c633e53b4b09" providerId="ADAL" clId="{A96D45EA-16ED-4C19-B28B-781D00F050FF}" dt="2020-08-05T01:19:12.107" v="11" actId="27636"/>
      <pc:docMkLst>
        <pc:docMk/>
      </pc:docMkLst>
      <pc:sldChg chg="modSp">
        <pc:chgData name="Stacy Mohan" userId="6086f4df-27bd-46cf-aff6-c633e53b4b09" providerId="ADAL" clId="{A96D45EA-16ED-4C19-B28B-781D00F050FF}" dt="2020-08-05T01:18:43.272" v="7" actId="255"/>
        <pc:sldMkLst>
          <pc:docMk/>
          <pc:sldMk cId="3176748994" sldId="261"/>
        </pc:sldMkLst>
        <pc:spChg chg="mod">
          <ac:chgData name="Stacy Mohan" userId="6086f4df-27bd-46cf-aff6-c633e53b4b09" providerId="ADAL" clId="{A96D45EA-16ED-4C19-B28B-781D00F050FF}" dt="2020-08-05T01:18:43.272" v="7" actId="255"/>
          <ac:spMkLst>
            <pc:docMk/>
            <pc:sldMk cId="3176748994" sldId="261"/>
            <ac:spMk id="3" creationId="{11F70784-6301-4E83-83B8-FFDD234A293F}"/>
          </ac:spMkLst>
        </pc:spChg>
      </pc:sldChg>
      <pc:sldChg chg="modSp">
        <pc:chgData name="Stacy Mohan" userId="6086f4df-27bd-46cf-aff6-c633e53b4b09" providerId="ADAL" clId="{A96D45EA-16ED-4C19-B28B-781D00F050FF}" dt="2020-08-05T01:18:57.520" v="9" actId="27636"/>
        <pc:sldMkLst>
          <pc:docMk/>
          <pc:sldMk cId="2160207030" sldId="264"/>
        </pc:sldMkLst>
        <pc:spChg chg="mod">
          <ac:chgData name="Stacy Mohan" userId="6086f4df-27bd-46cf-aff6-c633e53b4b09" providerId="ADAL" clId="{A96D45EA-16ED-4C19-B28B-781D00F050FF}" dt="2020-08-05T01:18:57.520" v="9" actId="27636"/>
          <ac:spMkLst>
            <pc:docMk/>
            <pc:sldMk cId="2160207030" sldId="264"/>
            <ac:spMk id="3" creationId="{3F23D18B-FE8C-4579-8D51-6D199B3EEAF1}"/>
          </ac:spMkLst>
        </pc:spChg>
      </pc:sldChg>
      <pc:sldChg chg="modSp">
        <pc:chgData name="Stacy Mohan" userId="6086f4df-27bd-46cf-aff6-c633e53b4b09" providerId="ADAL" clId="{A96D45EA-16ED-4C19-B28B-781D00F050FF}" dt="2020-08-05T01:19:12.107" v="11" actId="27636"/>
        <pc:sldMkLst>
          <pc:docMk/>
          <pc:sldMk cId="3442796882" sldId="265"/>
        </pc:sldMkLst>
        <pc:spChg chg="mod">
          <ac:chgData name="Stacy Mohan" userId="6086f4df-27bd-46cf-aff6-c633e53b4b09" providerId="ADAL" clId="{A96D45EA-16ED-4C19-B28B-781D00F050FF}" dt="2020-08-05T01:19:12.107" v="11" actId="27636"/>
          <ac:spMkLst>
            <pc:docMk/>
            <pc:sldMk cId="3442796882" sldId="265"/>
            <ac:spMk id="4" creationId="{766EB18C-BD6A-4676-8607-C48B0C952442}"/>
          </ac:spMkLst>
        </pc:spChg>
      </pc:sldChg>
      <pc:sldChg chg="addSp delSp modSp add mod setBg delDesignElem">
        <pc:chgData name="Stacy Mohan" userId="6086f4df-27bd-46cf-aff6-c633e53b4b09" providerId="ADAL" clId="{A96D45EA-16ED-4C19-B28B-781D00F050FF}" dt="2020-08-05T01:17:51.719" v="3" actId="26606"/>
        <pc:sldMkLst>
          <pc:docMk/>
          <pc:sldMk cId="478104014" sldId="268"/>
        </pc:sldMkLst>
        <pc:spChg chg="del">
          <ac:chgData name="Stacy Mohan" userId="6086f4df-27bd-46cf-aff6-c633e53b4b09" providerId="ADAL" clId="{A96D45EA-16ED-4C19-B28B-781D00F050FF}" dt="2020-08-05T01:17:29.280" v="1"/>
          <ac:spMkLst>
            <pc:docMk/>
            <pc:sldMk cId="478104014" sldId="268"/>
            <ac:spMk id="71" creationId="{71FC7D98-7B8B-402A-90FC-F027482F2142}"/>
          </ac:spMkLst>
        </pc:spChg>
        <pc:spChg chg="del">
          <ac:chgData name="Stacy Mohan" userId="6086f4df-27bd-46cf-aff6-c633e53b4b09" providerId="ADAL" clId="{A96D45EA-16ED-4C19-B28B-781D00F050FF}" dt="2020-08-05T01:17:29.280" v="1"/>
          <ac:spMkLst>
            <pc:docMk/>
            <pc:sldMk cId="478104014" sldId="268"/>
            <ac:spMk id="73" creationId="{AD7356EA-285B-4E5D-8FEC-104659A4FD2C}"/>
          </ac:spMkLst>
        </pc:spChg>
        <pc:spChg chg="add">
          <ac:chgData name="Stacy Mohan" userId="6086f4df-27bd-46cf-aff6-c633e53b4b09" providerId="ADAL" clId="{A96D45EA-16ED-4C19-B28B-781D00F050FF}" dt="2020-08-05T01:17:51.719" v="3" actId="26606"/>
          <ac:spMkLst>
            <pc:docMk/>
            <pc:sldMk cId="478104014" sldId="268"/>
            <ac:spMk id="1028" creationId="{71FC7D98-7B8B-402A-90FC-F027482F2142}"/>
          </ac:spMkLst>
        </pc:spChg>
        <pc:spChg chg="add">
          <ac:chgData name="Stacy Mohan" userId="6086f4df-27bd-46cf-aff6-c633e53b4b09" providerId="ADAL" clId="{A96D45EA-16ED-4C19-B28B-781D00F050FF}" dt="2020-08-05T01:17:51.719" v="3" actId="26606"/>
          <ac:spMkLst>
            <pc:docMk/>
            <pc:sldMk cId="478104014" sldId="268"/>
            <ac:spMk id="1029" creationId="{AD7356EA-285B-4E5D-8FEC-104659A4FD2C}"/>
          </ac:spMkLst>
        </pc:spChg>
        <pc:picChg chg="mod">
          <ac:chgData name="Stacy Mohan" userId="6086f4df-27bd-46cf-aff6-c633e53b4b09" providerId="ADAL" clId="{A96D45EA-16ED-4C19-B28B-781D00F050FF}" dt="2020-08-05T01:17:46.640" v="2"/>
          <ac:picMkLst>
            <pc:docMk/>
            <pc:sldMk cId="478104014" sldId="268"/>
            <ac:picMk id="1026" creationId="{A3AE468F-5C4B-4E2B-8E7A-7E194F426E8B}"/>
          </ac:picMkLst>
        </pc:picChg>
      </pc:sldChg>
    </pc:docChg>
  </pc:docChgLst>
  <pc:docChgLst>
    <pc:chgData name="Petra Pearce" userId="7030ef64-b6ad-421f-a0a7-586fe773fc0b" providerId="ADAL" clId="{4A2028FD-CE7A-4F3D-8EB8-3F4A9483AE56}"/>
    <pc:docChg chg="modSld">
      <pc:chgData name="Petra Pearce" userId="7030ef64-b6ad-421f-a0a7-586fe773fc0b" providerId="ADAL" clId="{4A2028FD-CE7A-4F3D-8EB8-3F4A9483AE56}" dt="2020-09-02T22:05:35.813" v="52" actId="20577"/>
      <pc:docMkLst>
        <pc:docMk/>
      </pc:docMkLst>
      <pc:sldChg chg="modSp">
        <pc:chgData name="Petra Pearce" userId="7030ef64-b6ad-421f-a0a7-586fe773fc0b" providerId="ADAL" clId="{4A2028FD-CE7A-4F3D-8EB8-3F4A9483AE56}" dt="2020-09-02T22:05:35.813" v="52" actId="20577"/>
        <pc:sldMkLst>
          <pc:docMk/>
          <pc:sldMk cId="478104014" sldId="268"/>
        </pc:sldMkLst>
        <pc:spChg chg="mod">
          <ac:chgData name="Petra Pearce" userId="7030ef64-b6ad-421f-a0a7-586fe773fc0b" providerId="ADAL" clId="{4A2028FD-CE7A-4F3D-8EB8-3F4A9483AE56}" dt="2020-09-02T22:05:35.813" v="52" actId="20577"/>
          <ac:spMkLst>
            <pc:docMk/>
            <pc:sldMk cId="478104014" sldId="268"/>
            <ac:spMk id="2" creationId="{C0D609E1-6ACF-4758-8B15-EBEF3A5E5330}"/>
          </ac:spMkLst>
        </pc:spChg>
      </pc:sldChg>
    </pc:docChg>
  </pc:docChgLst>
  <pc:docChgLst>
    <pc:chgData name="Petra Pearce" userId="7030ef64-b6ad-421f-a0a7-586fe773fc0b" providerId="ADAL" clId="{2AB11747-3430-4115-9293-84B8158CE810}"/>
    <pc:docChg chg="custSel delSld modSld">
      <pc:chgData name="Petra Pearce" userId="7030ef64-b6ad-421f-a0a7-586fe773fc0b" providerId="ADAL" clId="{2AB11747-3430-4115-9293-84B8158CE810}" dt="2020-07-29T02:21:19.703" v="622" actId="1076"/>
      <pc:docMkLst>
        <pc:docMk/>
      </pc:docMkLst>
      <pc:sldChg chg="modSp">
        <pc:chgData name="Petra Pearce" userId="7030ef64-b6ad-421f-a0a7-586fe773fc0b" providerId="ADAL" clId="{2AB11747-3430-4115-9293-84B8158CE810}" dt="2020-07-29T00:24:53.826" v="13" actId="20577"/>
        <pc:sldMkLst>
          <pc:docMk/>
          <pc:sldMk cId="2806106126" sldId="257"/>
        </pc:sldMkLst>
        <pc:spChg chg="mod">
          <ac:chgData name="Petra Pearce" userId="7030ef64-b6ad-421f-a0a7-586fe773fc0b" providerId="ADAL" clId="{2AB11747-3430-4115-9293-84B8158CE810}" dt="2020-07-29T00:24:53.826" v="13" actId="20577"/>
          <ac:spMkLst>
            <pc:docMk/>
            <pc:sldMk cId="2806106126" sldId="257"/>
            <ac:spMk id="2" creationId="{00000000-0000-0000-0000-000000000000}"/>
          </ac:spMkLst>
        </pc:spChg>
      </pc:sldChg>
      <pc:sldChg chg="addSp modSp">
        <pc:chgData name="Petra Pearce" userId="7030ef64-b6ad-421f-a0a7-586fe773fc0b" providerId="ADAL" clId="{2AB11747-3430-4115-9293-84B8158CE810}" dt="2020-07-29T02:21:19.703" v="622" actId="1076"/>
        <pc:sldMkLst>
          <pc:docMk/>
          <pc:sldMk cId="4182844858" sldId="258"/>
        </pc:sldMkLst>
        <pc:spChg chg="mod">
          <ac:chgData name="Petra Pearce" userId="7030ef64-b6ad-421f-a0a7-586fe773fc0b" providerId="ADAL" clId="{2AB11747-3430-4115-9293-84B8158CE810}" dt="2020-07-29T02:19:20.672" v="613" actId="20577"/>
          <ac:spMkLst>
            <pc:docMk/>
            <pc:sldMk cId="4182844858" sldId="258"/>
            <ac:spMk id="2" creationId="{8695EFE9-2057-42AC-9D39-4AC88E7EB5ED}"/>
          </ac:spMkLst>
        </pc:spChg>
        <pc:spChg chg="mod">
          <ac:chgData name="Petra Pearce" userId="7030ef64-b6ad-421f-a0a7-586fe773fc0b" providerId="ADAL" clId="{2AB11747-3430-4115-9293-84B8158CE810}" dt="2020-07-29T02:20:19.147" v="616" actId="14100"/>
          <ac:spMkLst>
            <pc:docMk/>
            <pc:sldMk cId="4182844858" sldId="258"/>
            <ac:spMk id="3" creationId="{D0E2EB74-C980-4FFA-83BC-3659D87039F8}"/>
          </ac:spMkLst>
        </pc:spChg>
        <pc:picChg chg="add mod">
          <ac:chgData name="Petra Pearce" userId="7030ef64-b6ad-421f-a0a7-586fe773fc0b" providerId="ADAL" clId="{2AB11747-3430-4115-9293-84B8158CE810}" dt="2020-07-29T02:21:19.703" v="622" actId="1076"/>
          <ac:picMkLst>
            <pc:docMk/>
            <pc:sldMk cId="4182844858" sldId="258"/>
            <ac:picMk id="5" creationId="{4D5B8E98-F420-4468-A55C-0190AF51EBBA}"/>
          </ac:picMkLst>
        </pc:picChg>
      </pc:sldChg>
      <pc:sldChg chg="addSp delSp modSp">
        <pc:chgData name="Petra Pearce" userId="7030ef64-b6ad-421f-a0a7-586fe773fc0b" providerId="ADAL" clId="{2AB11747-3430-4115-9293-84B8158CE810}" dt="2020-07-29T02:20:11.630" v="615" actId="27614"/>
        <pc:sldMkLst>
          <pc:docMk/>
          <pc:sldMk cId="1529370336" sldId="260"/>
        </pc:sldMkLst>
        <pc:spChg chg="mod">
          <ac:chgData name="Petra Pearce" userId="7030ef64-b6ad-421f-a0a7-586fe773fc0b" providerId="ADAL" clId="{2AB11747-3430-4115-9293-84B8158CE810}" dt="2020-07-29T00:28:07.602" v="435" actId="20577"/>
          <ac:spMkLst>
            <pc:docMk/>
            <pc:sldMk cId="1529370336" sldId="260"/>
            <ac:spMk id="2" creationId="{943B2125-1B6E-4B15-92C8-0D739FD39976}"/>
          </ac:spMkLst>
        </pc:spChg>
        <pc:spChg chg="mod">
          <ac:chgData name="Petra Pearce" userId="7030ef64-b6ad-421f-a0a7-586fe773fc0b" providerId="ADAL" clId="{2AB11747-3430-4115-9293-84B8158CE810}" dt="2020-07-29T00:27:41.139" v="415" actId="20577"/>
          <ac:spMkLst>
            <pc:docMk/>
            <pc:sldMk cId="1529370336" sldId="260"/>
            <ac:spMk id="3" creationId="{11F70784-6301-4E83-83B8-FFDD234A293F}"/>
          </ac:spMkLst>
        </pc:spChg>
        <pc:spChg chg="del">
          <ac:chgData name="Petra Pearce" userId="7030ef64-b6ad-421f-a0a7-586fe773fc0b" providerId="ADAL" clId="{2AB11747-3430-4115-9293-84B8158CE810}" dt="2020-07-29T02:20:09.667" v="614" actId="931"/>
          <ac:spMkLst>
            <pc:docMk/>
            <pc:sldMk cId="1529370336" sldId="260"/>
            <ac:spMk id="4" creationId="{03CDC0C3-B261-492D-8D36-02F30411B2A7}"/>
          </ac:spMkLst>
        </pc:spChg>
        <pc:picChg chg="del">
          <ac:chgData name="Petra Pearce" userId="7030ef64-b6ad-421f-a0a7-586fe773fc0b" providerId="ADAL" clId="{2AB11747-3430-4115-9293-84B8158CE810}" dt="2020-07-29T00:27:22.145" v="374" actId="478"/>
          <ac:picMkLst>
            <pc:docMk/>
            <pc:sldMk cId="1529370336" sldId="260"/>
            <ac:picMk id="5" creationId="{C330CC32-0259-43CA-8D94-0E9B4FA9EF65}"/>
          </ac:picMkLst>
        </pc:picChg>
        <pc:picChg chg="add mod">
          <ac:chgData name="Petra Pearce" userId="7030ef64-b6ad-421f-a0a7-586fe773fc0b" providerId="ADAL" clId="{2AB11747-3430-4115-9293-84B8158CE810}" dt="2020-07-29T02:20:11.630" v="615" actId="27614"/>
          <ac:picMkLst>
            <pc:docMk/>
            <pc:sldMk cId="1529370336" sldId="260"/>
            <ac:picMk id="8" creationId="{DAF0897E-4596-4898-956B-DCDEA115F91F}"/>
          </ac:picMkLst>
        </pc:picChg>
      </pc:sldChg>
      <pc:sldChg chg="addSp delSp modSp">
        <pc:chgData name="Petra Pearce" userId="7030ef64-b6ad-421f-a0a7-586fe773fc0b" providerId="ADAL" clId="{2AB11747-3430-4115-9293-84B8158CE810}" dt="2020-07-29T00:30:21.415" v="482" actId="27614"/>
        <pc:sldMkLst>
          <pc:docMk/>
          <pc:sldMk cId="3176748994" sldId="261"/>
        </pc:sldMkLst>
        <pc:spChg chg="mod">
          <ac:chgData name="Petra Pearce" userId="7030ef64-b6ad-421f-a0a7-586fe773fc0b" providerId="ADAL" clId="{2AB11747-3430-4115-9293-84B8158CE810}" dt="2020-07-29T00:28:15.521" v="473" actId="20577"/>
          <ac:spMkLst>
            <pc:docMk/>
            <pc:sldMk cId="3176748994" sldId="261"/>
            <ac:spMk id="2" creationId="{943B2125-1B6E-4B15-92C8-0D739FD39976}"/>
          </ac:spMkLst>
        </pc:spChg>
        <pc:spChg chg="mod">
          <ac:chgData name="Petra Pearce" userId="7030ef64-b6ad-421f-a0a7-586fe773fc0b" providerId="ADAL" clId="{2AB11747-3430-4115-9293-84B8158CE810}" dt="2020-07-29T00:28:25.935" v="479" actId="12"/>
          <ac:spMkLst>
            <pc:docMk/>
            <pc:sldMk cId="3176748994" sldId="261"/>
            <ac:spMk id="3" creationId="{11F70784-6301-4E83-83B8-FFDD234A293F}"/>
          </ac:spMkLst>
        </pc:spChg>
        <pc:spChg chg="del">
          <ac:chgData name="Petra Pearce" userId="7030ef64-b6ad-421f-a0a7-586fe773fc0b" providerId="ADAL" clId="{2AB11747-3430-4115-9293-84B8158CE810}" dt="2020-07-29T00:30:19.030" v="481" actId="931"/>
          <ac:spMkLst>
            <pc:docMk/>
            <pc:sldMk cId="3176748994" sldId="261"/>
            <ac:spMk id="12" creationId="{00B10590-E77E-438A-B350-D78BFC18AD82}"/>
          </ac:spMkLst>
        </pc:spChg>
        <pc:picChg chg="del">
          <ac:chgData name="Petra Pearce" userId="7030ef64-b6ad-421f-a0a7-586fe773fc0b" providerId="ADAL" clId="{2AB11747-3430-4115-9293-84B8158CE810}" dt="2020-07-29T00:30:15.282" v="480" actId="478"/>
          <ac:picMkLst>
            <pc:docMk/>
            <pc:sldMk cId="3176748994" sldId="261"/>
            <ac:picMk id="13" creationId="{902B8F9B-BAEB-42C4-9629-ADD060BE059D}"/>
          </ac:picMkLst>
        </pc:picChg>
        <pc:picChg chg="add mod">
          <ac:chgData name="Petra Pearce" userId="7030ef64-b6ad-421f-a0a7-586fe773fc0b" providerId="ADAL" clId="{2AB11747-3430-4115-9293-84B8158CE810}" dt="2020-07-29T00:30:21.415" v="482" actId="27614"/>
          <ac:picMkLst>
            <pc:docMk/>
            <pc:sldMk cId="3176748994" sldId="261"/>
            <ac:picMk id="15" creationId="{971AAA35-7D06-43E7-A713-4A1E17BC73C8}"/>
          </ac:picMkLst>
        </pc:picChg>
      </pc:sldChg>
      <pc:sldChg chg="addSp delSp modSp">
        <pc:chgData name="Petra Pearce" userId="7030ef64-b6ad-421f-a0a7-586fe773fc0b" providerId="ADAL" clId="{2AB11747-3430-4115-9293-84B8158CE810}" dt="2020-07-29T00:31:50.547" v="539" actId="1076"/>
        <pc:sldMkLst>
          <pc:docMk/>
          <pc:sldMk cId="1302572774" sldId="262"/>
        </pc:sldMkLst>
        <pc:spChg chg="del mod">
          <ac:chgData name="Petra Pearce" userId="7030ef64-b6ad-421f-a0a7-586fe773fc0b" providerId="ADAL" clId="{2AB11747-3430-4115-9293-84B8158CE810}" dt="2020-07-29T00:31:37.332" v="533" actId="478"/>
          <ac:spMkLst>
            <pc:docMk/>
            <pc:sldMk cId="1302572774" sldId="262"/>
            <ac:spMk id="2" creationId="{91DEA14C-3D4B-455E-ABB7-E7C7B60E0464}"/>
          </ac:spMkLst>
        </pc:spChg>
        <pc:spChg chg="mod">
          <ac:chgData name="Petra Pearce" userId="7030ef64-b6ad-421f-a0a7-586fe773fc0b" providerId="ADAL" clId="{2AB11747-3430-4115-9293-84B8158CE810}" dt="2020-07-29T00:31:15.641" v="519" actId="14100"/>
          <ac:spMkLst>
            <pc:docMk/>
            <pc:sldMk cId="1302572774" sldId="262"/>
            <ac:spMk id="4" creationId="{38C76192-99DF-48C8-9E2B-63B323A5CB10}"/>
          </ac:spMkLst>
        </pc:spChg>
        <pc:spChg chg="add mod">
          <ac:chgData name="Petra Pearce" userId="7030ef64-b6ad-421f-a0a7-586fe773fc0b" providerId="ADAL" clId="{2AB11747-3430-4115-9293-84B8158CE810}" dt="2020-07-29T00:31:22.243" v="520" actId="478"/>
          <ac:spMkLst>
            <pc:docMk/>
            <pc:sldMk cId="1302572774" sldId="262"/>
            <ac:spMk id="13" creationId="{381EB1B8-DFC0-497E-8724-02666BEC342B}"/>
          </ac:spMkLst>
        </pc:spChg>
        <pc:spChg chg="add del mod">
          <ac:chgData name="Petra Pearce" userId="7030ef64-b6ad-421f-a0a7-586fe773fc0b" providerId="ADAL" clId="{2AB11747-3430-4115-9293-84B8158CE810}" dt="2020-07-29T00:31:39.712" v="534" actId="478"/>
          <ac:spMkLst>
            <pc:docMk/>
            <pc:sldMk cId="1302572774" sldId="262"/>
            <ac:spMk id="15" creationId="{B5E03F98-B908-4743-BB25-32513AB26779}"/>
          </ac:spMkLst>
        </pc:spChg>
        <pc:picChg chg="del">
          <ac:chgData name="Petra Pearce" userId="7030ef64-b6ad-421f-a0a7-586fe773fc0b" providerId="ADAL" clId="{2AB11747-3430-4115-9293-84B8158CE810}" dt="2020-07-29T00:31:22.243" v="520" actId="478"/>
          <ac:picMkLst>
            <pc:docMk/>
            <pc:sldMk cId="1302572774" sldId="262"/>
            <ac:picMk id="11" creationId="{D7F02A53-84C6-40BF-AC7D-F4991499CBCB}"/>
          </ac:picMkLst>
        </pc:picChg>
        <pc:picChg chg="add mod">
          <ac:chgData name="Petra Pearce" userId="7030ef64-b6ad-421f-a0a7-586fe773fc0b" providerId="ADAL" clId="{2AB11747-3430-4115-9293-84B8158CE810}" dt="2020-07-29T00:31:50.547" v="539" actId="1076"/>
          <ac:picMkLst>
            <pc:docMk/>
            <pc:sldMk cId="1302572774" sldId="262"/>
            <ac:picMk id="1028" creationId="{58CA5395-A809-44CA-B2A7-8B43712FFF94}"/>
          </ac:picMkLst>
        </pc:picChg>
      </pc:sldChg>
      <pc:sldChg chg="addSp delSp modSp">
        <pc:chgData name="Petra Pearce" userId="7030ef64-b6ad-421f-a0a7-586fe773fc0b" providerId="ADAL" clId="{2AB11747-3430-4115-9293-84B8158CE810}" dt="2020-07-29T00:33:11.367" v="568" actId="27614"/>
        <pc:sldMkLst>
          <pc:docMk/>
          <pc:sldMk cId="2160207030" sldId="264"/>
        </pc:sldMkLst>
        <pc:spChg chg="mod">
          <ac:chgData name="Petra Pearce" userId="7030ef64-b6ad-421f-a0a7-586fe773fc0b" providerId="ADAL" clId="{2AB11747-3430-4115-9293-84B8158CE810}" dt="2020-07-29T00:32:01.873" v="548" actId="20577"/>
          <ac:spMkLst>
            <pc:docMk/>
            <pc:sldMk cId="2160207030" sldId="264"/>
            <ac:spMk id="2" creationId="{370090A9-7D0B-4265-BBEA-4450DC546450}"/>
          </ac:spMkLst>
        </pc:spChg>
        <pc:spChg chg="mod">
          <ac:chgData name="Petra Pearce" userId="7030ef64-b6ad-421f-a0a7-586fe773fc0b" providerId="ADAL" clId="{2AB11747-3430-4115-9293-84B8158CE810}" dt="2020-07-29T00:32:20.145" v="565" actId="27636"/>
          <ac:spMkLst>
            <pc:docMk/>
            <pc:sldMk cId="2160207030" sldId="264"/>
            <ac:spMk id="3" creationId="{3F23D18B-FE8C-4579-8D51-6D199B3EEAF1}"/>
          </ac:spMkLst>
        </pc:spChg>
        <pc:spChg chg="add del mod">
          <ac:chgData name="Petra Pearce" userId="7030ef64-b6ad-421f-a0a7-586fe773fc0b" providerId="ADAL" clId="{2AB11747-3430-4115-9293-84B8158CE810}" dt="2020-07-29T00:33:08.368" v="567" actId="931"/>
          <ac:spMkLst>
            <pc:docMk/>
            <pc:sldMk cId="2160207030" sldId="264"/>
            <ac:spMk id="12" creationId="{4C75953F-F95C-4CAD-B3E4-E11C0F88B7B6}"/>
          </ac:spMkLst>
        </pc:spChg>
        <pc:picChg chg="del">
          <ac:chgData name="Petra Pearce" userId="7030ef64-b6ad-421f-a0a7-586fe773fc0b" providerId="ADAL" clId="{2AB11747-3430-4115-9293-84B8158CE810}" dt="2020-07-29T00:33:05.124" v="566" actId="478"/>
          <ac:picMkLst>
            <pc:docMk/>
            <pc:sldMk cId="2160207030" sldId="264"/>
            <ac:picMk id="10" creationId="{411A1A23-1FAF-4096-BF27-6EB45F6D84AD}"/>
          </ac:picMkLst>
        </pc:picChg>
        <pc:picChg chg="add mod">
          <ac:chgData name="Petra Pearce" userId="7030ef64-b6ad-421f-a0a7-586fe773fc0b" providerId="ADAL" clId="{2AB11747-3430-4115-9293-84B8158CE810}" dt="2020-07-29T00:33:11.367" v="568" actId="27614"/>
          <ac:picMkLst>
            <pc:docMk/>
            <pc:sldMk cId="2160207030" sldId="264"/>
            <ac:picMk id="14" creationId="{3AED9145-60B9-4395-95ED-1FC6B8969432}"/>
          </ac:picMkLst>
        </pc:picChg>
      </pc:sldChg>
      <pc:sldChg chg="addSp modSp">
        <pc:chgData name="Petra Pearce" userId="7030ef64-b6ad-421f-a0a7-586fe773fc0b" providerId="ADAL" clId="{2AB11747-3430-4115-9293-84B8158CE810}" dt="2020-07-29T00:33:58.647" v="606" actId="1076"/>
        <pc:sldMkLst>
          <pc:docMk/>
          <pc:sldMk cId="3442796882" sldId="265"/>
        </pc:sldMkLst>
        <pc:spChg chg="mod">
          <ac:chgData name="Petra Pearce" userId="7030ef64-b6ad-421f-a0a7-586fe773fc0b" providerId="ADAL" clId="{2AB11747-3430-4115-9293-84B8158CE810}" dt="2020-07-29T00:33:21.111" v="577" actId="1076"/>
          <ac:spMkLst>
            <pc:docMk/>
            <pc:sldMk cId="3442796882" sldId="265"/>
            <ac:spMk id="2" creationId="{D22BEFE7-AD94-4D76-9BB1-BE9E60800289}"/>
          </ac:spMkLst>
        </pc:spChg>
        <pc:spChg chg="mod">
          <ac:chgData name="Petra Pearce" userId="7030ef64-b6ad-421f-a0a7-586fe773fc0b" providerId="ADAL" clId="{2AB11747-3430-4115-9293-84B8158CE810}" dt="2020-07-29T00:33:53.535" v="604" actId="14100"/>
          <ac:spMkLst>
            <pc:docMk/>
            <pc:sldMk cId="3442796882" sldId="265"/>
            <ac:spMk id="4" creationId="{766EB18C-BD6A-4676-8607-C48B0C952442}"/>
          </ac:spMkLst>
        </pc:spChg>
        <pc:picChg chg="add mod">
          <ac:chgData name="Petra Pearce" userId="7030ef64-b6ad-421f-a0a7-586fe773fc0b" providerId="ADAL" clId="{2AB11747-3430-4115-9293-84B8158CE810}" dt="2020-07-29T00:33:58.647" v="606" actId="1076"/>
          <ac:picMkLst>
            <pc:docMk/>
            <pc:sldMk cId="3442796882" sldId="265"/>
            <ac:picMk id="2050" creationId="{3AAA4C8A-1010-4E3B-9EA3-473F0E3D3AE8}"/>
          </ac:picMkLst>
        </pc:picChg>
      </pc:sldChg>
      <pc:sldChg chg="del">
        <pc:chgData name="Petra Pearce" userId="7030ef64-b6ad-421f-a0a7-586fe773fc0b" providerId="ADAL" clId="{2AB11747-3430-4115-9293-84B8158CE810}" dt="2020-07-29T02:13:05.903" v="607" actId="2696"/>
        <pc:sldMkLst>
          <pc:docMk/>
          <pc:sldMk cId="2209254312" sldId="266"/>
        </pc:sldMkLst>
      </pc:sldChg>
    </pc:docChg>
  </pc:docChgLst>
  <pc:docChgLst>
    <pc:chgData name="Petra Pearce" userId="7030ef64-b6ad-421f-a0a7-586fe773fc0b" providerId="ADAL" clId="{853FF35D-B647-4850-ACDC-D7C317F303DD}"/>
    <pc:docChg chg="custSel modSld">
      <pc:chgData name="Petra Pearce" userId="7030ef64-b6ad-421f-a0a7-586fe773fc0b" providerId="ADAL" clId="{853FF35D-B647-4850-ACDC-D7C317F303DD}" dt="2020-08-03T21:35:59.957" v="17" actId="20577"/>
      <pc:docMkLst>
        <pc:docMk/>
      </pc:docMkLst>
      <pc:sldChg chg="modSp">
        <pc:chgData name="Petra Pearce" userId="7030ef64-b6ad-421f-a0a7-586fe773fc0b" providerId="ADAL" clId="{853FF35D-B647-4850-ACDC-D7C317F303DD}" dt="2020-08-03T21:34:54.249" v="0" actId="20577"/>
        <pc:sldMkLst>
          <pc:docMk/>
          <pc:sldMk cId="1529370336" sldId="260"/>
        </pc:sldMkLst>
        <pc:spChg chg="mod">
          <ac:chgData name="Petra Pearce" userId="7030ef64-b6ad-421f-a0a7-586fe773fc0b" providerId="ADAL" clId="{853FF35D-B647-4850-ACDC-D7C317F303DD}" dt="2020-08-03T21:34:54.249" v="0" actId="20577"/>
          <ac:spMkLst>
            <pc:docMk/>
            <pc:sldMk cId="1529370336" sldId="260"/>
            <ac:spMk id="3" creationId="{11F70784-6301-4E83-83B8-FFDD234A293F}"/>
          </ac:spMkLst>
        </pc:spChg>
      </pc:sldChg>
      <pc:sldChg chg="modSp">
        <pc:chgData name="Petra Pearce" userId="7030ef64-b6ad-421f-a0a7-586fe773fc0b" providerId="ADAL" clId="{853FF35D-B647-4850-ACDC-D7C317F303DD}" dt="2020-08-03T21:35:08.374" v="4" actId="20577"/>
        <pc:sldMkLst>
          <pc:docMk/>
          <pc:sldMk cId="3176748994" sldId="261"/>
        </pc:sldMkLst>
        <pc:spChg chg="mod">
          <ac:chgData name="Petra Pearce" userId="7030ef64-b6ad-421f-a0a7-586fe773fc0b" providerId="ADAL" clId="{853FF35D-B647-4850-ACDC-D7C317F303DD}" dt="2020-08-03T21:35:08.374" v="4" actId="20577"/>
          <ac:spMkLst>
            <pc:docMk/>
            <pc:sldMk cId="3176748994" sldId="261"/>
            <ac:spMk id="3" creationId="{11F70784-6301-4E83-83B8-FFDD234A293F}"/>
          </ac:spMkLst>
        </pc:spChg>
      </pc:sldChg>
      <pc:sldChg chg="delSp modSp">
        <pc:chgData name="Petra Pearce" userId="7030ef64-b6ad-421f-a0a7-586fe773fc0b" providerId="ADAL" clId="{853FF35D-B647-4850-ACDC-D7C317F303DD}" dt="2020-08-03T21:35:36.613" v="14" actId="20577"/>
        <pc:sldMkLst>
          <pc:docMk/>
          <pc:sldMk cId="1302572774" sldId="262"/>
        </pc:sldMkLst>
        <pc:spChg chg="mod">
          <ac:chgData name="Petra Pearce" userId="7030ef64-b6ad-421f-a0a7-586fe773fc0b" providerId="ADAL" clId="{853FF35D-B647-4850-ACDC-D7C317F303DD}" dt="2020-08-03T21:35:36.613" v="14" actId="20577"/>
          <ac:spMkLst>
            <pc:docMk/>
            <pc:sldMk cId="1302572774" sldId="262"/>
            <ac:spMk id="4" creationId="{38C76192-99DF-48C8-9E2B-63B323A5CB10}"/>
          </ac:spMkLst>
        </pc:spChg>
        <pc:spChg chg="del">
          <ac:chgData name="Petra Pearce" userId="7030ef64-b6ad-421f-a0a7-586fe773fc0b" providerId="ADAL" clId="{853FF35D-B647-4850-ACDC-D7C317F303DD}" dt="2020-08-03T21:35:16.772" v="5" actId="478"/>
          <ac:spMkLst>
            <pc:docMk/>
            <pc:sldMk cId="1302572774" sldId="262"/>
            <ac:spMk id="13" creationId="{381EB1B8-DFC0-497E-8724-02666BEC342B}"/>
          </ac:spMkLst>
        </pc:spChg>
        <pc:picChg chg="mod">
          <ac:chgData name="Petra Pearce" userId="7030ef64-b6ad-421f-a0a7-586fe773fc0b" providerId="ADAL" clId="{853FF35D-B647-4850-ACDC-D7C317F303DD}" dt="2020-08-03T21:35:19.087" v="6" actId="1076"/>
          <ac:picMkLst>
            <pc:docMk/>
            <pc:sldMk cId="1302572774" sldId="262"/>
            <ac:picMk id="1028" creationId="{58CA5395-A809-44CA-B2A7-8B43712FFF94}"/>
          </ac:picMkLst>
        </pc:picChg>
      </pc:sldChg>
      <pc:sldChg chg="modSp">
        <pc:chgData name="Petra Pearce" userId="7030ef64-b6ad-421f-a0a7-586fe773fc0b" providerId="ADAL" clId="{853FF35D-B647-4850-ACDC-D7C317F303DD}" dt="2020-08-03T21:35:49.465" v="15" actId="20577"/>
        <pc:sldMkLst>
          <pc:docMk/>
          <pc:sldMk cId="2160207030" sldId="264"/>
        </pc:sldMkLst>
        <pc:spChg chg="mod">
          <ac:chgData name="Petra Pearce" userId="7030ef64-b6ad-421f-a0a7-586fe773fc0b" providerId="ADAL" clId="{853FF35D-B647-4850-ACDC-D7C317F303DD}" dt="2020-08-03T21:35:49.465" v="15" actId="20577"/>
          <ac:spMkLst>
            <pc:docMk/>
            <pc:sldMk cId="2160207030" sldId="264"/>
            <ac:spMk id="3" creationId="{3F23D18B-FE8C-4579-8D51-6D199B3EEAF1}"/>
          </ac:spMkLst>
        </pc:spChg>
      </pc:sldChg>
      <pc:sldChg chg="modSp">
        <pc:chgData name="Petra Pearce" userId="7030ef64-b6ad-421f-a0a7-586fe773fc0b" providerId="ADAL" clId="{853FF35D-B647-4850-ACDC-D7C317F303DD}" dt="2020-08-03T21:35:59.957" v="17" actId="20577"/>
        <pc:sldMkLst>
          <pc:docMk/>
          <pc:sldMk cId="3442796882" sldId="265"/>
        </pc:sldMkLst>
        <pc:spChg chg="mod">
          <ac:chgData name="Petra Pearce" userId="7030ef64-b6ad-421f-a0a7-586fe773fc0b" providerId="ADAL" clId="{853FF35D-B647-4850-ACDC-D7C317F303DD}" dt="2020-08-03T21:35:59.957" v="17" actId="20577"/>
          <ac:spMkLst>
            <pc:docMk/>
            <pc:sldMk cId="3442796882" sldId="265"/>
            <ac:spMk id="4" creationId="{766EB18C-BD6A-4676-8607-C48B0C95244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84BF0-F03A-482A-83CD-C7B3780FB70B}" type="datetimeFigureOut">
              <a:rPr lang="en-NZ" smtClean="0"/>
              <a:t>5/11/2020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6AC5-DA1B-4C86-BBFE-B2A53D1CA3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2168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6C96-BECF-499C-AAA9-85A80BB1F7EE}" type="datetimeFigureOut">
              <a:rPr lang="en-NZ" smtClean="0"/>
              <a:t>5/11/2020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21AD-EE30-4F89-B16A-4ACB770692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780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21AD-EE30-4F89-B16A-4ACB770692F3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96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7415" y="6136079"/>
            <a:ext cx="714759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NZ" b="1"/>
              <a:t>24 July 2018 </a:t>
            </a:r>
            <a:r>
              <a:rPr lang="en-NZ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15" y="1007928"/>
            <a:ext cx="3057150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0507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79390"/>
            <a:ext cx="9973559" cy="207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2775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31769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79044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26318" y="5184742"/>
            <a:ext cx="2177559" cy="130962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89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79044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26318" y="5184742"/>
            <a:ext cx="2177559" cy="130962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98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98" y="4485094"/>
            <a:ext cx="6643294" cy="63695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5146479"/>
            <a:ext cx="6673850" cy="1000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67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0" y="978323"/>
            <a:ext cx="6643294" cy="636951"/>
          </a:xfrm>
        </p:spPr>
        <p:txBody>
          <a:bodyPr>
            <a:no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1588219"/>
            <a:ext cx="6673850" cy="100012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None/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688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191565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08569" y="1976846"/>
            <a:ext cx="5245231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21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10813869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373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5276407" cy="63695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276407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65850" y="857250"/>
            <a:ext cx="5400675" cy="4959350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29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9932" y="857250"/>
            <a:ext cx="11026594" cy="4959350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344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156325" y="847725"/>
            <a:ext cx="5400675" cy="4978400"/>
          </a:xfrm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5276407" cy="63695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276407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39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2775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37501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052800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258672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73971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2775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37501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052800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258672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473971" y="3837004"/>
            <a:ext cx="2092325" cy="188436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1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10813869" cy="636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31" y="1976845"/>
            <a:ext cx="10813869" cy="420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D65A-9C1E-4AF6-8E06-B6F1A3D4ED8B}" type="datetimeFigureOut">
              <a:rPr lang="en-NZ" smtClean="0"/>
              <a:t>5/11/2020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95B2-4FE3-4026-8847-2AFE67DABA8C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08" y="6252029"/>
            <a:ext cx="2276861" cy="137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173" y="5933776"/>
            <a:ext cx="1423419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?quizId=c9219467-fe52-4f3a-8c68-7bf88e87327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2" y="3913594"/>
            <a:ext cx="6643294" cy="636951"/>
          </a:xfrm>
        </p:spPr>
        <p:txBody>
          <a:bodyPr/>
          <a:lstStyle/>
          <a:p>
            <a:r>
              <a:rPr lang="en-NZ"/>
              <a:t>Severe weather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1B32D-9456-4A47-A37F-4E4A93895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i="1" err="1"/>
              <a:t>Rangi</a:t>
            </a:r>
            <a:r>
              <a:rPr lang="en-NZ" i="1"/>
              <a:t> weather and climate curriculum</a:t>
            </a:r>
          </a:p>
          <a:p>
            <a:endParaRPr lang="en-NZ" i="1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AB2B90C-1CBB-42DF-9F4A-562F0763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61" y="4698124"/>
            <a:ext cx="3132702" cy="17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0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EFE9-2057-42AC-9D39-4AC88E7E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What is severe weather?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EB74-C980-4FFA-83BC-3659D870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2" y="1976846"/>
            <a:ext cx="5650661" cy="368866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If you wake up and look out the window to see that it’s sunny, cloudy, rainy or a little bit windy, you probably won’t think too much about it.</a:t>
            </a:r>
          </a:p>
          <a:p>
            <a:pPr marL="0" indent="0">
              <a:buNone/>
            </a:pPr>
            <a:r>
              <a:rPr lang="en-US"/>
              <a:t>However, once in a while the weather becomes much more dangerous – what meteorologists call severe weather.</a:t>
            </a:r>
            <a:endParaRPr lang="en-NZ"/>
          </a:p>
        </p:txBody>
      </p:sp>
      <p:pic>
        <p:nvPicPr>
          <p:cNvPr id="5" name="Picture 4" descr="A picture containing outdoor, snow, street, rain&#10;&#10;Description automatically generated">
            <a:extLst>
              <a:ext uri="{FF2B5EF4-FFF2-40B4-BE49-F238E27FC236}">
                <a16:creationId xmlns:a16="http://schemas.microsoft.com/office/drawing/2014/main" id="{4D5B8E98-F420-4468-A55C-0190AF51E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63" y="1673854"/>
            <a:ext cx="5262805" cy="35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/>
              <a:t>Tropical cyclones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70784-6301-4E83-83B8-FFDD234A2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/>
              <a:t>One of the most serious types of extreme weather to affect New Zealand are tropical cyclones. Cyclones require very warm ocean temperatures of 27°C or greater.</a:t>
            </a:r>
          </a:p>
          <a:p>
            <a:pPr marL="0" indent="0" fontAlgn="base">
              <a:buNone/>
            </a:pPr>
            <a:r>
              <a:rPr lang="en-US" sz="2000"/>
              <a:t>Tropical cyclones are also HUGE—the largest can measure up to 2,000 km in diameter with the strongest ones having wind gusts over 300 km/h!</a:t>
            </a:r>
          </a:p>
          <a:p>
            <a:pPr marL="0" indent="0" fontAlgn="base">
              <a:buNone/>
            </a:pPr>
            <a:r>
              <a:rPr lang="en-US" sz="2000"/>
              <a:t>Strong winds can easily destroy trees and buildings. However the most dangerous aspect of a tropical cyclone can be what’s called storm surge. Storm surge causes flooding in coastal areas as the cyclone reaches land. </a:t>
            </a:r>
          </a:p>
        </p:txBody>
      </p:sp>
      <p:pic>
        <p:nvPicPr>
          <p:cNvPr id="8" name="Picture Placeholder 7" descr="A picture containing outdoor, wave, riding, water&#10;&#10;Description automatically generated">
            <a:extLst>
              <a:ext uri="{FF2B5EF4-FFF2-40B4-BE49-F238E27FC236}">
                <a16:creationId xmlns:a16="http://schemas.microsoft.com/office/drawing/2014/main" id="{DAF0897E-4596-4898-956B-DCDEA115F9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13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937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Severe thunderstorms and tornadoes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70784-6301-4E83-83B8-FFDD234A2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900"/>
              <a:t>Thunderstorms can form when the atmosphere is unstable, usually meaning that air near the ground is much warmer than air high in the atmosphere.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/>
              <a:t>Here in New Zealand, thunderstorms must meet one or more of these specific criteria to be considered severe:</a:t>
            </a:r>
          </a:p>
          <a:p>
            <a:pPr>
              <a:lnSpc>
                <a:spcPct val="120000"/>
              </a:lnSpc>
            </a:pPr>
            <a:r>
              <a:rPr lang="en-US" sz="2900"/>
              <a:t>Heavy rain of 25 mm per hour, or more</a:t>
            </a:r>
          </a:p>
          <a:p>
            <a:pPr>
              <a:lnSpc>
                <a:spcPct val="120000"/>
              </a:lnSpc>
            </a:pPr>
            <a:r>
              <a:rPr lang="en-US" sz="2900"/>
              <a:t>Large hail of 20 mm diameter or more</a:t>
            </a:r>
          </a:p>
          <a:p>
            <a:pPr>
              <a:lnSpc>
                <a:spcPct val="120000"/>
              </a:lnSpc>
            </a:pPr>
            <a:r>
              <a:rPr lang="en-US" sz="2900"/>
              <a:t>Wind gusts of 110 km/h or more</a:t>
            </a:r>
          </a:p>
          <a:p>
            <a:pPr>
              <a:lnSpc>
                <a:spcPct val="120000"/>
              </a:lnSpc>
            </a:pPr>
            <a:r>
              <a:rPr lang="en-US" sz="2900"/>
              <a:t>Tornadoes with wind speeds of at least 116 km/h.</a:t>
            </a:r>
          </a:p>
          <a:p>
            <a:pPr>
              <a:lnSpc>
                <a:spcPct val="120000"/>
              </a:lnSpc>
            </a:pPr>
            <a:endParaRPr lang="en-NZ"/>
          </a:p>
        </p:txBody>
      </p:sp>
      <p:pic>
        <p:nvPicPr>
          <p:cNvPr id="15" name="Content Placeholder 14" descr="A hand holding a piece of paper&#10;&#10;Description automatically generated">
            <a:extLst>
              <a:ext uri="{FF2B5EF4-FFF2-40B4-BE49-F238E27FC236}">
                <a16:creationId xmlns:a16="http://schemas.microsoft.com/office/drawing/2014/main" id="{971AAA35-7D06-43E7-A713-4A1E17BC73C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235200"/>
            <a:ext cx="4762500" cy="3171825"/>
          </a:xfrm>
        </p:spPr>
      </p:pic>
    </p:spTree>
    <p:extLst>
      <p:ext uri="{BB962C8B-B14F-4D97-AF65-F5344CB8AC3E}">
        <p14:creationId xmlns:p14="http://schemas.microsoft.com/office/powerpoint/2010/main" val="317674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76192-99DF-48C8-9E2B-63B323A5CB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55324" y="867261"/>
            <a:ext cx="6684579" cy="547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Tornadoes are violent rotating columns of air extending from severe thunderstorms to the ground or water. When they touchdown on water this is called a waterspout.</a:t>
            </a:r>
          </a:p>
          <a:p>
            <a:pPr marL="0" indent="0">
              <a:buNone/>
            </a:pPr>
            <a:r>
              <a:rPr lang="en-US"/>
              <a:t>The strongest tornadoes are capable of producing incredible destruction with wind speeds of 450 km/h or more, and widths of up to 1.5 km! </a:t>
            </a:r>
          </a:p>
          <a:p>
            <a:pPr marL="0" indent="0">
              <a:buNone/>
            </a:pPr>
            <a:r>
              <a:rPr lang="en-US"/>
              <a:t>Luckily, tornadoes in New Zealand are much rarer. The region most likely to see tornadoes is Taranaki, although they can occur anywhere in New Zealand. </a:t>
            </a:r>
            <a:br>
              <a:rPr lang="en-US"/>
            </a:br>
            <a:endParaRPr lang="en-N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8CA5395-A809-44CA-B2A7-8B43712F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52" y="867261"/>
            <a:ext cx="3454789" cy="51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7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90A9-7D0B-4265-BBEA-4450DC54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1053737"/>
            <a:ext cx="10813869" cy="636951"/>
          </a:xfrm>
        </p:spPr>
        <p:txBody>
          <a:bodyPr/>
          <a:lstStyle/>
          <a:p>
            <a:r>
              <a:rPr lang="en-NZ"/>
              <a:t>Drought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D18B-FE8C-4579-8D51-6D199B3E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1" y="1976845"/>
            <a:ext cx="5191565" cy="38274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/>
              <a:t>A drought refers to a lack of rainfall that results in a water shortage for some activity, group, or industry.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/>
              <a:t>Droughts</a:t>
            </a:r>
            <a:r>
              <a:rPr lang="en-US"/>
              <a:t> can last for months or even years!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In fact, from late 2019 through the first half of 2020, rainfall in the Upper North Island and Auckland was well below normal, causing councils to enact water use restrictions.</a:t>
            </a:r>
            <a:br>
              <a:rPr lang="en-US"/>
            </a:br>
            <a:endParaRPr lang="en-NZ"/>
          </a:p>
        </p:txBody>
      </p:sp>
      <p:pic>
        <p:nvPicPr>
          <p:cNvPr id="14" name="Content Placeholder 13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AED9145-60B9-4395-95ED-1FC6B896943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071872"/>
            <a:ext cx="5245100" cy="3498481"/>
          </a:xfrm>
        </p:spPr>
      </p:pic>
    </p:spTree>
    <p:extLst>
      <p:ext uri="{BB962C8B-B14F-4D97-AF65-F5344CB8AC3E}">
        <p14:creationId xmlns:p14="http://schemas.microsoft.com/office/powerpoint/2010/main" val="216020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EFE7-AD94-4D76-9BB1-BE9E6080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1022206"/>
            <a:ext cx="10813869" cy="636951"/>
          </a:xfrm>
        </p:spPr>
        <p:txBody>
          <a:bodyPr/>
          <a:lstStyle/>
          <a:p>
            <a:r>
              <a:rPr lang="en-NZ"/>
              <a:t>Monsoon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B18C-BD6A-4676-8607-C48B0C9524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932" y="1976846"/>
            <a:ext cx="5881890" cy="3688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/>
              <a:t>A </a:t>
            </a:r>
            <a:r>
              <a:rPr lang="en-US" i="1"/>
              <a:t>monsoon</a:t>
            </a:r>
            <a:r>
              <a:rPr lang="en-US"/>
              <a:t> is a large-scale reversal of wind direction that can result in weeks or even months of heavy rainfall.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While monsoons occur in several different parts of the world, the most well-known occurs in South Asia; particularly affecting India and Bangladesh.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The eastern Indian village of </a:t>
            </a:r>
            <a:r>
              <a:rPr lang="en-US" err="1"/>
              <a:t>Mawsynram</a:t>
            </a:r>
            <a:r>
              <a:rPr lang="en-US"/>
              <a:t> is considered the wettest place on earth, with an average annual rainfall of almost 12,000 mm!</a:t>
            </a:r>
            <a:endParaRPr lang="en-N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AA4C8A-1010-4E3B-9EA3-473F0E3D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29" y="569100"/>
            <a:ext cx="4599532" cy="51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9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09E1-6ACF-4758-8B15-EBEF3A5E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>
                <a:solidFill>
                  <a:schemeClr val="tx1"/>
                </a:solidFill>
                <a:latin typeface="+mj-lt"/>
              </a:rPr>
              <a:t>Kahoot quiz: </a:t>
            </a:r>
            <a:r>
              <a:rPr lang="en-US" sz="3700">
                <a:solidFill>
                  <a:schemeClr val="tx1"/>
                </a:solidFill>
                <a:latin typeface="+mj-lt"/>
              </a:rPr>
              <a:t>Severe weather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A3AE468F-5C4B-4E2B-8E7A-7E194F426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r="1" b="10737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97F5E6-B88F-4703-AE50-8059599899E0}"/>
              </a:ext>
            </a:extLst>
          </p:cNvPr>
          <p:cNvSpPr/>
          <p:nvPr/>
        </p:nvSpPr>
        <p:spPr>
          <a:xfrm>
            <a:off x="3047999" y="5781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hlinkClick r:id="rId3"/>
              </a:rPr>
              <a:t>https://play.kahoot.it/v2/?quizId</a:t>
            </a:r>
            <a:r>
              <a:rPr lang="en-NZ">
                <a:hlinkClick r:id="rId3"/>
              </a:rPr>
              <a:t>=c9219467-fe52-4f3a-8c68-7bf88e873277</a:t>
            </a:r>
            <a:r>
              <a:rPr lang="en-NZ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810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C8F4"/>
      </a:accent1>
      <a:accent2>
        <a:srgbClr val="0088CF"/>
      </a:accent2>
      <a:accent3>
        <a:srgbClr val="17469E"/>
      </a:accent3>
      <a:accent4>
        <a:srgbClr val="00A34F"/>
      </a:accent4>
      <a:accent5>
        <a:srgbClr val="6D5FAA"/>
      </a:accent5>
      <a:accent6>
        <a:srgbClr val="A7A9A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3D5ECD54C9A46B37B0C715C29B2DD" ma:contentTypeVersion="13" ma:contentTypeDescription="Create a new document." ma:contentTypeScope="" ma:versionID="c93226d6ac9ca7c02a3271e431872f58">
  <xsd:schema xmlns:xsd="http://www.w3.org/2001/XMLSchema" xmlns:xs="http://www.w3.org/2001/XMLSchema" xmlns:p="http://schemas.microsoft.com/office/2006/metadata/properties" xmlns:ns3="b2298a04-44e4-4030-85d9-04f4b4febcdf" xmlns:ns4="34e32323-3f1f-4bf4-a616-0a36999786be" targetNamespace="http://schemas.microsoft.com/office/2006/metadata/properties" ma:root="true" ma:fieldsID="12a1e5c68a1f51b86ed22c80a93f3a05" ns3:_="" ns4:_="">
    <xsd:import namespace="b2298a04-44e4-4030-85d9-04f4b4febcdf"/>
    <xsd:import namespace="34e32323-3f1f-4bf4-a616-0a36999786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98a04-44e4-4030-85d9-04f4b4fe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32323-3f1f-4bf4-a616-0a3699978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AD5355-D7FB-4A3A-85F2-6E34B827E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98a04-44e4-4030-85d9-04f4b4febcdf"/>
    <ds:schemaRef ds:uri="34e32323-3f1f-4bf4-a616-0a3699978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D7FD1-7B58-488E-BC6E-0687B7A4C8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C844C-2E58-4BB8-922A-D420DD569E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Severe weather</vt:lpstr>
      <vt:lpstr>What is severe weather?</vt:lpstr>
      <vt:lpstr>Tropical cyclones</vt:lpstr>
      <vt:lpstr>Severe thunderstorms and tornadoes</vt:lpstr>
      <vt:lpstr>PowerPoint Presentation</vt:lpstr>
      <vt:lpstr>Drought</vt:lpstr>
      <vt:lpstr>Monsoon</vt:lpstr>
      <vt:lpstr>Kahoot quiz: Severe weather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weather and meteorology</dc:title>
  <dc:creator>Petra Pearce</dc:creator>
  <cp:lastModifiedBy>Petra Pearce</cp:lastModifiedBy>
  <cp:revision>1</cp:revision>
  <dcterms:created xsi:type="dcterms:W3CDTF">2020-07-15T03:19:47Z</dcterms:created>
  <dcterms:modified xsi:type="dcterms:W3CDTF">2020-11-05T01:55:42Z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0x010100BE53D5ECD54C9A46B37B0C715C29B2DD</vt:lpwstr>
  </property>
</Properties>
</file>