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7" r:id="rId5"/>
    <p:sldId id="258" r:id="rId6"/>
    <p:sldId id="260" r:id="rId7"/>
    <p:sldId id="261" r:id="rId8"/>
    <p:sldId id="262"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ECB9E-1C0D-4963-BE38-DD4AC797EA06}" v="4" dt="2020-11-05T01:54:03.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259" autoAdjust="0"/>
  </p:normalViewPr>
  <p:slideViewPr>
    <p:cSldViewPr snapToGrid="0">
      <p:cViewPr varScale="1">
        <p:scale>
          <a:sx n="91" d="100"/>
          <a:sy n="91" d="100"/>
        </p:scale>
        <p:origin x="1350" y="90"/>
      </p:cViewPr>
      <p:guideLst/>
    </p:cSldViewPr>
  </p:slideViewPr>
  <p:notesTextViewPr>
    <p:cViewPr>
      <p:scale>
        <a:sx n="3" d="2"/>
        <a:sy n="3" d="2"/>
      </p:scale>
      <p:origin x="0" y="0"/>
    </p:cViewPr>
  </p:notesTextViewPr>
  <p:notesViewPr>
    <p:cSldViewPr snapToGrid="0">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a Pearce" userId="7030ef64-b6ad-421f-a0a7-586fe773fc0b" providerId="ADAL" clId="{404ECB9E-1C0D-4963-BE38-DD4AC797EA06}"/>
    <pc:docChg chg="modSld">
      <pc:chgData name="Petra Pearce" userId="7030ef64-b6ad-421f-a0a7-586fe773fc0b" providerId="ADAL" clId="{404ECB9E-1C0D-4963-BE38-DD4AC797EA06}" dt="2020-11-05T01:54:03.015" v="7" actId="20577"/>
      <pc:docMkLst>
        <pc:docMk/>
      </pc:docMkLst>
      <pc:sldChg chg="addSp modSp">
        <pc:chgData name="Petra Pearce" userId="7030ef64-b6ad-421f-a0a7-586fe773fc0b" providerId="ADAL" clId="{404ECB9E-1C0D-4963-BE38-DD4AC797EA06}" dt="2020-11-05T01:53:07.541" v="4" actId="20577"/>
        <pc:sldMkLst>
          <pc:docMk/>
          <pc:sldMk cId="2209254312" sldId="266"/>
        </pc:sldMkLst>
        <pc:spChg chg="mod">
          <ac:chgData name="Petra Pearce" userId="7030ef64-b6ad-421f-a0a7-586fe773fc0b" providerId="ADAL" clId="{404ECB9E-1C0D-4963-BE38-DD4AC797EA06}" dt="2020-11-05T01:52:28.663" v="0" actId="1076"/>
          <ac:spMkLst>
            <pc:docMk/>
            <pc:sldMk cId="2209254312" sldId="266"/>
            <ac:spMk id="2" creationId="{DAE4B4F4-F896-49B5-B6D0-7F8AAB94879E}"/>
          </ac:spMkLst>
        </pc:spChg>
        <pc:spChg chg="add mod">
          <ac:chgData name="Petra Pearce" userId="7030ef64-b6ad-421f-a0a7-586fe773fc0b" providerId="ADAL" clId="{404ECB9E-1C0D-4963-BE38-DD4AC797EA06}" dt="2020-11-05T01:53:07.541" v="4" actId="20577"/>
          <ac:spMkLst>
            <pc:docMk/>
            <pc:sldMk cId="2209254312" sldId="266"/>
            <ac:spMk id="3" creationId="{5FD2B4E0-24B9-4B9F-9E3F-8E7CCAF7949E}"/>
          </ac:spMkLst>
        </pc:spChg>
        <pc:picChg chg="mod">
          <ac:chgData name="Petra Pearce" userId="7030ef64-b6ad-421f-a0a7-586fe773fc0b" providerId="ADAL" clId="{404ECB9E-1C0D-4963-BE38-DD4AC797EA06}" dt="2020-11-05T01:52:31.093" v="1" actId="1076"/>
          <ac:picMkLst>
            <pc:docMk/>
            <pc:sldMk cId="2209254312" sldId="266"/>
            <ac:picMk id="4" creationId="{F982C4A1-D93D-4D9D-BA54-33899D061016}"/>
          </ac:picMkLst>
        </pc:picChg>
      </pc:sldChg>
      <pc:sldChg chg="addSp modSp">
        <pc:chgData name="Petra Pearce" userId="7030ef64-b6ad-421f-a0a7-586fe773fc0b" providerId="ADAL" clId="{404ECB9E-1C0D-4963-BE38-DD4AC797EA06}" dt="2020-11-05T01:54:03.015" v="7" actId="20577"/>
        <pc:sldMkLst>
          <pc:docMk/>
          <pc:sldMk cId="478104014" sldId="268"/>
        </pc:sldMkLst>
        <pc:spChg chg="add mod">
          <ac:chgData name="Petra Pearce" userId="7030ef64-b6ad-421f-a0a7-586fe773fc0b" providerId="ADAL" clId="{404ECB9E-1C0D-4963-BE38-DD4AC797EA06}" dt="2020-11-05T01:54:03.015" v="7" actId="20577"/>
          <ac:spMkLst>
            <pc:docMk/>
            <pc:sldMk cId="478104014" sldId="268"/>
            <ac:spMk id="3" creationId="{7CC29C33-D237-4A78-87FF-9DAD2A22B50E}"/>
          </ac:spMkLst>
        </pc:spChg>
      </pc:sldChg>
    </pc:docChg>
  </pc:docChgLst>
  <pc:docChgLst>
    <pc:chgData name="Petra Pearce" userId="7030ef64-b6ad-421f-a0a7-586fe773fc0b" providerId="ADAL" clId="{36A241BA-667C-4108-8B3E-4305F9D4B8A2}"/>
    <pc:docChg chg="custSel modSld">
      <pc:chgData name="Petra Pearce" userId="7030ef64-b6ad-421f-a0a7-586fe773fc0b" providerId="ADAL" clId="{36A241BA-667C-4108-8B3E-4305F9D4B8A2}" dt="2020-08-03T21:34:19.055" v="27" actId="14100"/>
      <pc:docMkLst>
        <pc:docMk/>
      </pc:docMkLst>
      <pc:sldChg chg="delSp modSp">
        <pc:chgData name="Petra Pearce" userId="7030ef64-b6ad-421f-a0a7-586fe773fc0b" providerId="ADAL" clId="{36A241BA-667C-4108-8B3E-4305F9D4B8A2}" dt="2020-08-03T21:33:30.957" v="7" actId="1076"/>
        <pc:sldMkLst>
          <pc:docMk/>
          <pc:sldMk cId="1529370336" sldId="260"/>
        </pc:sldMkLst>
        <pc:spChg chg="mod">
          <ac:chgData name="Petra Pearce" userId="7030ef64-b6ad-421f-a0a7-586fe773fc0b" providerId="ADAL" clId="{36A241BA-667C-4108-8B3E-4305F9D4B8A2}" dt="2020-08-03T21:33:27.303" v="6" actId="403"/>
          <ac:spMkLst>
            <pc:docMk/>
            <pc:sldMk cId="1529370336" sldId="260"/>
            <ac:spMk id="3" creationId="{11F70784-6301-4E83-83B8-FFDD234A293F}"/>
          </ac:spMkLst>
        </pc:spChg>
        <pc:spChg chg="del">
          <ac:chgData name="Petra Pearce" userId="7030ef64-b6ad-421f-a0a7-586fe773fc0b" providerId="ADAL" clId="{36A241BA-667C-4108-8B3E-4305F9D4B8A2}" dt="2020-08-03T21:33:12.271" v="0" actId="478"/>
          <ac:spMkLst>
            <pc:docMk/>
            <pc:sldMk cId="1529370336" sldId="260"/>
            <ac:spMk id="4" creationId="{03CDC0C3-B261-492D-8D36-02F30411B2A7}"/>
          </ac:spMkLst>
        </pc:spChg>
        <pc:picChg chg="mod">
          <ac:chgData name="Petra Pearce" userId="7030ef64-b6ad-421f-a0a7-586fe773fc0b" providerId="ADAL" clId="{36A241BA-667C-4108-8B3E-4305F9D4B8A2}" dt="2020-08-03T21:33:30.957" v="7" actId="1076"/>
          <ac:picMkLst>
            <pc:docMk/>
            <pc:sldMk cId="1529370336" sldId="260"/>
            <ac:picMk id="5" creationId="{C330CC32-0259-43CA-8D94-0E9B4FA9EF65}"/>
          </ac:picMkLst>
        </pc:picChg>
      </pc:sldChg>
      <pc:sldChg chg="delSp">
        <pc:chgData name="Petra Pearce" userId="7030ef64-b6ad-421f-a0a7-586fe773fc0b" providerId="ADAL" clId="{36A241BA-667C-4108-8B3E-4305F9D4B8A2}" dt="2020-08-03T21:33:35.283" v="8" actId="478"/>
        <pc:sldMkLst>
          <pc:docMk/>
          <pc:sldMk cId="3176748994" sldId="261"/>
        </pc:sldMkLst>
        <pc:spChg chg="del">
          <ac:chgData name="Petra Pearce" userId="7030ef64-b6ad-421f-a0a7-586fe773fc0b" providerId="ADAL" clId="{36A241BA-667C-4108-8B3E-4305F9D4B8A2}" dt="2020-08-03T21:33:35.283" v="8" actId="478"/>
          <ac:spMkLst>
            <pc:docMk/>
            <pc:sldMk cId="3176748994" sldId="261"/>
            <ac:spMk id="12" creationId="{00B10590-E77E-438A-B350-D78BFC18AD82}"/>
          </ac:spMkLst>
        </pc:spChg>
      </pc:sldChg>
      <pc:sldChg chg="modSp">
        <pc:chgData name="Petra Pearce" userId="7030ef64-b6ad-421f-a0a7-586fe773fc0b" providerId="ADAL" clId="{36A241BA-667C-4108-8B3E-4305F9D4B8A2}" dt="2020-08-03T21:33:49.375" v="12" actId="27636"/>
        <pc:sldMkLst>
          <pc:docMk/>
          <pc:sldMk cId="1302572774" sldId="262"/>
        </pc:sldMkLst>
        <pc:spChg chg="mod">
          <ac:chgData name="Petra Pearce" userId="7030ef64-b6ad-421f-a0a7-586fe773fc0b" providerId="ADAL" clId="{36A241BA-667C-4108-8B3E-4305F9D4B8A2}" dt="2020-08-03T21:33:49.375" v="12" actId="27636"/>
          <ac:spMkLst>
            <pc:docMk/>
            <pc:sldMk cId="1302572774" sldId="262"/>
            <ac:spMk id="4" creationId="{38C76192-99DF-48C8-9E2B-63B323A5CB10}"/>
          </ac:spMkLst>
        </pc:spChg>
      </pc:sldChg>
      <pc:sldChg chg="modSp">
        <pc:chgData name="Petra Pearce" userId="7030ef64-b6ad-421f-a0a7-586fe773fc0b" providerId="ADAL" clId="{36A241BA-667C-4108-8B3E-4305F9D4B8A2}" dt="2020-08-03T21:34:19.055" v="27" actId="14100"/>
        <pc:sldMkLst>
          <pc:docMk/>
          <pc:sldMk cId="2160207030" sldId="264"/>
        </pc:sldMkLst>
        <pc:spChg chg="mod">
          <ac:chgData name="Petra Pearce" userId="7030ef64-b6ad-421f-a0a7-586fe773fc0b" providerId="ADAL" clId="{36A241BA-667C-4108-8B3E-4305F9D4B8A2}" dt="2020-08-03T21:34:19.055" v="27" actId="14100"/>
          <ac:spMkLst>
            <pc:docMk/>
            <pc:sldMk cId="2160207030" sldId="264"/>
            <ac:spMk id="3" creationId="{3F23D18B-FE8C-4579-8D51-6D199B3EEAF1}"/>
          </ac:spMkLst>
        </pc:spChg>
        <pc:picChg chg="mod">
          <ac:chgData name="Petra Pearce" userId="7030ef64-b6ad-421f-a0a7-586fe773fc0b" providerId="ADAL" clId="{36A241BA-667C-4108-8B3E-4305F9D4B8A2}" dt="2020-08-03T21:34:17.068" v="26" actId="1076"/>
          <ac:picMkLst>
            <pc:docMk/>
            <pc:sldMk cId="2160207030" sldId="264"/>
            <ac:picMk id="10" creationId="{411A1A23-1FAF-4096-BF27-6EB45F6D84AD}"/>
          </ac:picMkLst>
        </pc:picChg>
      </pc:sldChg>
    </pc:docChg>
  </pc:docChgLst>
  <pc:docChgLst>
    <pc:chgData name="Stacy Mohan" userId="6086f4df-27bd-46cf-aff6-c633e53b4b09" providerId="ADAL" clId="{895AC51E-947A-46DA-8E6B-7A24EB6886A7}"/>
    <pc:docChg chg="custSel mod addSld modSld">
      <pc:chgData name="Stacy Mohan" userId="6086f4df-27bd-46cf-aff6-c633e53b4b09" providerId="ADAL" clId="{895AC51E-947A-46DA-8E6B-7A24EB6886A7}" dt="2020-08-05T01:15:25.449" v="14" actId="1076"/>
      <pc:docMkLst>
        <pc:docMk/>
      </pc:docMkLst>
      <pc:sldChg chg="addSp delSp modSp modAnim">
        <pc:chgData name="Stacy Mohan" userId="6086f4df-27bd-46cf-aff6-c633e53b4b09" providerId="ADAL" clId="{895AC51E-947A-46DA-8E6B-7A24EB6886A7}" dt="2020-08-05T01:15:25.449" v="14" actId="1076"/>
        <pc:sldMkLst>
          <pc:docMk/>
          <pc:sldMk cId="2209254312" sldId="266"/>
        </pc:sldMkLst>
        <pc:spChg chg="mod">
          <ac:chgData name="Stacy Mohan" userId="6086f4df-27bd-46cf-aff6-c633e53b4b09" providerId="ADAL" clId="{895AC51E-947A-46DA-8E6B-7A24EB6886A7}" dt="2020-08-05T01:15:11.436" v="11" actId="20577"/>
          <ac:spMkLst>
            <pc:docMk/>
            <pc:sldMk cId="2209254312" sldId="266"/>
            <ac:spMk id="2" creationId="{DAE4B4F4-F896-49B5-B6D0-7F8AAB94879E}"/>
          </ac:spMkLst>
        </pc:spChg>
        <pc:picChg chg="del">
          <ac:chgData name="Stacy Mohan" userId="6086f4df-27bd-46cf-aff6-c633e53b4b09" providerId="ADAL" clId="{895AC51E-947A-46DA-8E6B-7A24EB6886A7}" dt="2020-08-05T01:14:17.300" v="4" actId="478"/>
          <ac:picMkLst>
            <pc:docMk/>
            <pc:sldMk cId="2209254312" sldId="266"/>
            <ac:picMk id="3" creationId="{DC561AB2-1FE1-45B8-BEA7-A2B706372CF8}"/>
          </ac:picMkLst>
        </pc:picChg>
        <pc:picChg chg="add mod">
          <ac:chgData name="Stacy Mohan" userId="6086f4df-27bd-46cf-aff6-c633e53b4b09" providerId="ADAL" clId="{895AC51E-947A-46DA-8E6B-7A24EB6886A7}" dt="2020-08-05T01:15:25.449" v="14" actId="1076"/>
          <ac:picMkLst>
            <pc:docMk/>
            <pc:sldMk cId="2209254312" sldId="266"/>
            <ac:picMk id="4" creationId="{F982C4A1-D93D-4D9D-BA54-33899D061016}"/>
          </ac:picMkLst>
        </pc:picChg>
      </pc:sldChg>
      <pc:sldChg chg="addSp delSp modSp add mod setBg delDesignElem">
        <pc:chgData name="Stacy Mohan" userId="6086f4df-27bd-46cf-aff6-c633e53b4b09" providerId="ADAL" clId="{895AC51E-947A-46DA-8E6B-7A24EB6886A7}" dt="2020-08-05T01:13:53.475" v="3" actId="26606"/>
        <pc:sldMkLst>
          <pc:docMk/>
          <pc:sldMk cId="478104014" sldId="268"/>
        </pc:sldMkLst>
        <pc:spChg chg="del">
          <ac:chgData name="Stacy Mohan" userId="6086f4df-27bd-46cf-aff6-c633e53b4b09" providerId="ADAL" clId="{895AC51E-947A-46DA-8E6B-7A24EB6886A7}" dt="2020-08-05T01:12:37.569" v="1"/>
          <ac:spMkLst>
            <pc:docMk/>
            <pc:sldMk cId="478104014" sldId="268"/>
            <ac:spMk id="71" creationId="{71FC7D98-7B8B-402A-90FC-F027482F2142}"/>
          </ac:spMkLst>
        </pc:spChg>
        <pc:spChg chg="del">
          <ac:chgData name="Stacy Mohan" userId="6086f4df-27bd-46cf-aff6-c633e53b4b09" providerId="ADAL" clId="{895AC51E-947A-46DA-8E6B-7A24EB6886A7}" dt="2020-08-05T01:12:37.569" v="1"/>
          <ac:spMkLst>
            <pc:docMk/>
            <pc:sldMk cId="478104014" sldId="268"/>
            <ac:spMk id="73" creationId="{AD7356EA-285B-4E5D-8FEC-104659A4FD2C}"/>
          </ac:spMkLst>
        </pc:spChg>
        <pc:spChg chg="add">
          <ac:chgData name="Stacy Mohan" userId="6086f4df-27bd-46cf-aff6-c633e53b4b09" providerId="ADAL" clId="{895AC51E-947A-46DA-8E6B-7A24EB6886A7}" dt="2020-08-05T01:13:53.475" v="3" actId="26606"/>
          <ac:spMkLst>
            <pc:docMk/>
            <pc:sldMk cId="478104014" sldId="268"/>
            <ac:spMk id="1028" creationId="{71FC7D98-7B8B-402A-90FC-F027482F2142}"/>
          </ac:spMkLst>
        </pc:spChg>
        <pc:spChg chg="add">
          <ac:chgData name="Stacy Mohan" userId="6086f4df-27bd-46cf-aff6-c633e53b4b09" providerId="ADAL" clId="{895AC51E-947A-46DA-8E6B-7A24EB6886A7}" dt="2020-08-05T01:13:53.475" v="3" actId="26606"/>
          <ac:spMkLst>
            <pc:docMk/>
            <pc:sldMk cId="478104014" sldId="268"/>
            <ac:spMk id="1029" creationId="{AD7356EA-285B-4E5D-8FEC-104659A4FD2C}"/>
          </ac:spMkLst>
        </pc:spChg>
        <pc:picChg chg="mod">
          <ac:chgData name="Stacy Mohan" userId="6086f4df-27bd-46cf-aff6-c633e53b4b09" providerId="ADAL" clId="{895AC51E-947A-46DA-8E6B-7A24EB6886A7}" dt="2020-08-05T01:13:46.032" v="2"/>
          <ac:picMkLst>
            <pc:docMk/>
            <pc:sldMk cId="478104014" sldId="268"/>
            <ac:picMk id="1026" creationId="{A3AE468F-5C4B-4E2B-8E7A-7E194F426E8B}"/>
          </ac:picMkLst>
        </pc:picChg>
      </pc:sldChg>
    </pc:docChg>
  </pc:docChgLst>
  <pc:docChgLst>
    <pc:chgData name="Petra Pearce" userId="7030ef64-b6ad-421f-a0a7-586fe773fc0b" providerId="ADAL" clId="{ACCFA41C-2D05-40E4-80FE-759C8A6EA3D2}"/>
    <pc:docChg chg="modSld">
      <pc:chgData name="Petra Pearce" userId="7030ef64-b6ad-421f-a0a7-586fe773fc0b" providerId="ADAL" clId="{ACCFA41C-2D05-40E4-80FE-759C8A6EA3D2}" dt="2020-09-02T21:59:37.231" v="57" actId="20577"/>
      <pc:docMkLst>
        <pc:docMk/>
      </pc:docMkLst>
      <pc:sldChg chg="modSp">
        <pc:chgData name="Petra Pearce" userId="7030ef64-b6ad-421f-a0a7-586fe773fc0b" providerId="ADAL" clId="{ACCFA41C-2D05-40E4-80FE-759C8A6EA3D2}" dt="2020-09-02T21:59:37.231" v="57" actId="20577"/>
        <pc:sldMkLst>
          <pc:docMk/>
          <pc:sldMk cId="478104014" sldId="268"/>
        </pc:sldMkLst>
        <pc:spChg chg="mod">
          <ac:chgData name="Petra Pearce" userId="7030ef64-b6ad-421f-a0a7-586fe773fc0b" providerId="ADAL" clId="{ACCFA41C-2D05-40E4-80FE-759C8A6EA3D2}" dt="2020-09-02T21:59:37.231" v="57" actId="20577"/>
          <ac:spMkLst>
            <pc:docMk/>
            <pc:sldMk cId="478104014" sldId="268"/>
            <ac:spMk id="2" creationId="{C0D609E1-6ACF-4758-8B15-EBEF3A5E5330}"/>
          </ac:spMkLst>
        </pc:spChg>
      </pc:sldChg>
    </pc:docChg>
  </pc:docChgLst>
  <pc:docChgLst>
    <pc:chgData name="Petra Pearce" userId="7030ef64-b6ad-421f-a0a7-586fe773fc0b" providerId="ADAL" clId="{2AB11747-3430-4115-9293-84B8158CE810}"/>
    <pc:docChg chg="undo custSel modSld">
      <pc:chgData name="Petra Pearce" userId="7030ef64-b6ad-421f-a0a7-586fe773fc0b" providerId="ADAL" clId="{2AB11747-3430-4115-9293-84B8158CE810}" dt="2020-07-29T00:23:30.873" v="288" actId="27636"/>
      <pc:docMkLst>
        <pc:docMk/>
      </pc:docMkLst>
      <pc:sldChg chg="addSp delSp modSp">
        <pc:chgData name="Petra Pearce" userId="7030ef64-b6ad-421f-a0a7-586fe773fc0b" providerId="ADAL" clId="{2AB11747-3430-4115-9293-84B8158CE810}" dt="2020-07-29T00:11:21.187" v="26" actId="1076"/>
        <pc:sldMkLst>
          <pc:docMk/>
          <pc:sldMk cId="2806106126" sldId="257"/>
        </pc:sldMkLst>
        <pc:spChg chg="mod">
          <ac:chgData name="Petra Pearce" userId="7030ef64-b6ad-421f-a0a7-586fe773fc0b" providerId="ADAL" clId="{2AB11747-3430-4115-9293-84B8158CE810}" dt="2020-07-29T00:10:48.921" v="18" actId="20577"/>
          <ac:spMkLst>
            <pc:docMk/>
            <pc:sldMk cId="2806106126" sldId="257"/>
            <ac:spMk id="2" creationId="{00000000-0000-0000-0000-000000000000}"/>
          </ac:spMkLst>
        </pc:spChg>
        <pc:spChg chg="del">
          <ac:chgData name="Petra Pearce" userId="7030ef64-b6ad-421f-a0a7-586fe773fc0b" providerId="ADAL" clId="{2AB11747-3430-4115-9293-84B8158CE810}" dt="2020-07-29T00:11:11.688" v="23" actId="478"/>
          <ac:spMkLst>
            <pc:docMk/>
            <pc:sldMk cId="2806106126" sldId="257"/>
            <ac:spMk id="6" creationId="{2CE55258-EF03-468C-849A-F1A57125AB68}"/>
          </ac:spMkLst>
        </pc:spChg>
        <pc:picChg chg="add mod">
          <ac:chgData name="Petra Pearce" userId="7030ef64-b6ad-421f-a0a7-586fe773fc0b" providerId="ADAL" clId="{2AB11747-3430-4115-9293-84B8158CE810}" dt="2020-07-29T00:11:21.187" v="26" actId="1076"/>
          <ac:picMkLst>
            <pc:docMk/>
            <pc:sldMk cId="2806106126" sldId="257"/>
            <ac:picMk id="4" creationId="{5AB2B90C-1CBB-42DF-9F4A-562F07633CA8}"/>
          </ac:picMkLst>
        </pc:picChg>
        <pc:picChg chg="del mod">
          <ac:chgData name="Petra Pearce" userId="7030ef64-b6ad-421f-a0a7-586fe773fc0b" providerId="ADAL" clId="{2AB11747-3430-4115-9293-84B8158CE810}" dt="2020-07-29T00:11:10.944" v="22" actId="478"/>
          <ac:picMkLst>
            <pc:docMk/>
            <pc:sldMk cId="2806106126" sldId="257"/>
            <ac:picMk id="1026" creationId="{9F734C4A-5545-4317-AD32-74D702E6384E}"/>
          </ac:picMkLst>
        </pc:picChg>
      </pc:sldChg>
      <pc:sldChg chg="modSp">
        <pc:chgData name="Petra Pearce" userId="7030ef64-b6ad-421f-a0a7-586fe773fc0b" providerId="ADAL" clId="{2AB11747-3430-4115-9293-84B8158CE810}" dt="2020-07-29T00:12:25.657" v="48" actId="20577"/>
        <pc:sldMkLst>
          <pc:docMk/>
          <pc:sldMk cId="4182844858" sldId="258"/>
        </pc:sldMkLst>
        <pc:spChg chg="mod">
          <ac:chgData name="Petra Pearce" userId="7030ef64-b6ad-421f-a0a7-586fe773fc0b" providerId="ADAL" clId="{2AB11747-3430-4115-9293-84B8158CE810}" dt="2020-07-29T00:12:11.432" v="45" actId="20577"/>
          <ac:spMkLst>
            <pc:docMk/>
            <pc:sldMk cId="4182844858" sldId="258"/>
            <ac:spMk id="2" creationId="{8695EFE9-2057-42AC-9D39-4AC88E7EB5ED}"/>
          </ac:spMkLst>
        </pc:spChg>
        <pc:spChg chg="mod">
          <ac:chgData name="Petra Pearce" userId="7030ef64-b6ad-421f-a0a7-586fe773fc0b" providerId="ADAL" clId="{2AB11747-3430-4115-9293-84B8158CE810}" dt="2020-07-29T00:12:25.657" v="48" actId="20577"/>
          <ac:spMkLst>
            <pc:docMk/>
            <pc:sldMk cId="4182844858" sldId="258"/>
            <ac:spMk id="3" creationId="{D0E2EB74-C980-4FFA-83BC-3659D87039F8}"/>
          </ac:spMkLst>
        </pc:spChg>
      </pc:sldChg>
      <pc:sldChg chg="addSp delSp modSp">
        <pc:chgData name="Petra Pearce" userId="7030ef64-b6ad-421f-a0a7-586fe773fc0b" providerId="ADAL" clId="{2AB11747-3430-4115-9293-84B8158CE810}" dt="2020-07-29T00:14:28.055" v="85" actId="20577"/>
        <pc:sldMkLst>
          <pc:docMk/>
          <pc:sldMk cId="1529370336" sldId="260"/>
        </pc:sldMkLst>
        <pc:spChg chg="mod">
          <ac:chgData name="Petra Pearce" userId="7030ef64-b6ad-421f-a0a7-586fe773fc0b" providerId="ADAL" clId="{2AB11747-3430-4115-9293-84B8158CE810}" dt="2020-07-29T00:12:59.224" v="64" actId="20577"/>
          <ac:spMkLst>
            <pc:docMk/>
            <pc:sldMk cId="1529370336" sldId="260"/>
            <ac:spMk id="2" creationId="{943B2125-1B6E-4B15-92C8-0D739FD39976}"/>
          </ac:spMkLst>
        </pc:spChg>
        <pc:spChg chg="mod">
          <ac:chgData name="Petra Pearce" userId="7030ef64-b6ad-421f-a0a7-586fe773fc0b" providerId="ADAL" clId="{2AB11747-3430-4115-9293-84B8158CE810}" dt="2020-07-29T00:14:28.055" v="85" actId="20577"/>
          <ac:spMkLst>
            <pc:docMk/>
            <pc:sldMk cId="1529370336" sldId="260"/>
            <ac:spMk id="3" creationId="{11F70784-6301-4E83-83B8-FFDD234A293F}"/>
          </ac:spMkLst>
        </pc:spChg>
        <pc:spChg chg="add mod">
          <ac:chgData name="Petra Pearce" userId="7030ef64-b6ad-421f-a0a7-586fe773fc0b" providerId="ADAL" clId="{2AB11747-3430-4115-9293-84B8158CE810}" dt="2020-07-29T00:13:05.741" v="65"/>
          <ac:spMkLst>
            <pc:docMk/>
            <pc:sldMk cId="1529370336" sldId="260"/>
            <ac:spMk id="4" creationId="{03CDC0C3-B261-492D-8D36-02F30411B2A7}"/>
          </ac:spMkLst>
        </pc:spChg>
        <pc:picChg chg="add mod">
          <ac:chgData name="Petra Pearce" userId="7030ef64-b6ad-421f-a0a7-586fe773fc0b" providerId="ADAL" clId="{2AB11747-3430-4115-9293-84B8158CE810}" dt="2020-07-29T00:14:12.355" v="80" actId="1076"/>
          <ac:picMkLst>
            <pc:docMk/>
            <pc:sldMk cId="1529370336" sldId="260"/>
            <ac:picMk id="5" creationId="{C330CC32-0259-43CA-8D94-0E9B4FA9EF65}"/>
          </ac:picMkLst>
        </pc:picChg>
        <pc:picChg chg="add del">
          <ac:chgData name="Petra Pearce" userId="7030ef64-b6ad-421f-a0a7-586fe773fc0b" providerId="ADAL" clId="{2AB11747-3430-4115-9293-84B8158CE810}" dt="2020-07-29T00:14:05.031" v="78" actId="478"/>
          <ac:picMkLst>
            <pc:docMk/>
            <pc:sldMk cId="1529370336" sldId="260"/>
            <ac:picMk id="6" creationId="{2CA3D152-ABB2-48F8-B9F2-487D55E25ABB}"/>
          </ac:picMkLst>
        </pc:picChg>
      </pc:sldChg>
      <pc:sldChg chg="addSp delSp modSp">
        <pc:chgData name="Petra Pearce" userId="7030ef64-b6ad-421f-a0a7-586fe773fc0b" providerId="ADAL" clId="{2AB11747-3430-4115-9293-84B8158CE810}" dt="2020-07-29T00:22:11.941" v="269" actId="20577"/>
        <pc:sldMkLst>
          <pc:docMk/>
          <pc:sldMk cId="3176748994" sldId="261"/>
        </pc:sldMkLst>
        <pc:spChg chg="mod">
          <ac:chgData name="Petra Pearce" userId="7030ef64-b6ad-421f-a0a7-586fe773fc0b" providerId="ADAL" clId="{2AB11747-3430-4115-9293-84B8158CE810}" dt="2020-07-29T00:22:11.941" v="269" actId="20577"/>
          <ac:spMkLst>
            <pc:docMk/>
            <pc:sldMk cId="3176748994" sldId="261"/>
            <ac:spMk id="2" creationId="{943B2125-1B6E-4B15-92C8-0D739FD39976}"/>
          </ac:spMkLst>
        </pc:spChg>
        <pc:spChg chg="mod">
          <ac:chgData name="Petra Pearce" userId="7030ef64-b6ad-421f-a0a7-586fe773fc0b" providerId="ADAL" clId="{2AB11747-3430-4115-9293-84B8158CE810}" dt="2020-07-29T00:15:14.216" v="120" actId="20577"/>
          <ac:spMkLst>
            <pc:docMk/>
            <pc:sldMk cId="3176748994" sldId="261"/>
            <ac:spMk id="3" creationId="{11F70784-6301-4E83-83B8-FFDD234A293F}"/>
          </ac:spMkLst>
        </pc:spChg>
        <pc:spChg chg="add mod">
          <ac:chgData name="Petra Pearce" userId="7030ef64-b6ad-421f-a0a7-586fe773fc0b" providerId="ADAL" clId="{2AB11747-3430-4115-9293-84B8158CE810}" dt="2020-07-29T00:15:25.691" v="121" actId="478"/>
          <ac:spMkLst>
            <pc:docMk/>
            <pc:sldMk cId="3176748994" sldId="261"/>
            <ac:spMk id="12" creationId="{00B10590-E77E-438A-B350-D78BFC18AD82}"/>
          </ac:spMkLst>
        </pc:spChg>
        <pc:picChg chg="del">
          <ac:chgData name="Petra Pearce" userId="7030ef64-b6ad-421f-a0a7-586fe773fc0b" providerId="ADAL" clId="{2AB11747-3430-4115-9293-84B8158CE810}" dt="2020-07-29T00:15:25.691" v="121" actId="478"/>
          <ac:picMkLst>
            <pc:docMk/>
            <pc:sldMk cId="3176748994" sldId="261"/>
            <ac:picMk id="10" creationId="{9C77F853-FF19-4A53-872B-400B45BA0698}"/>
          </ac:picMkLst>
        </pc:picChg>
        <pc:picChg chg="add mod">
          <ac:chgData name="Petra Pearce" userId="7030ef64-b6ad-421f-a0a7-586fe773fc0b" providerId="ADAL" clId="{2AB11747-3430-4115-9293-84B8158CE810}" dt="2020-07-29T00:15:30.317" v="123" actId="1076"/>
          <ac:picMkLst>
            <pc:docMk/>
            <pc:sldMk cId="3176748994" sldId="261"/>
            <ac:picMk id="13" creationId="{902B8F9B-BAEB-42C4-9629-ADD060BE059D}"/>
          </ac:picMkLst>
        </pc:picChg>
      </pc:sldChg>
      <pc:sldChg chg="addSp delSp modSp">
        <pc:chgData name="Petra Pearce" userId="7030ef64-b6ad-421f-a0a7-586fe773fc0b" providerId="ADAL" clId="{2AB11747-3430-4115-9293-84B8158CE810}" dt="2020-07-29T00:17:28.135" v="160" actId="27614"/>
        <pc:sldMkLst>
          <pc:docMk/>
          <pc:sldMk cId="1302572774" sldId="262"/>
        </pc:sldMkLst>
        <pc:spChg chg="mod">
          <ac:chgData name="Petra Pearce" userId="7030ef64-b6ad-421f-a0a7-586fe773fc0b" providerId="ADAL" clId="{2AB11747-3430-4115-9293-84B8158CE810}" dt="2020-07-29T00:16:00.103" v="151" actId="20577"/>
          <ac:spMkLst>
            <pc:docMk/>
            <pc:sldMk cId="1302572774" sldId="262"/>
            <ac:spMk id="2" creationId="{91DEA14C-3D4B-455E-ABB7-E7C7B60E0464}"/>
          </ac:spMkLst>
        </pc:spChg>
        <pc:spChg chg="mod">
          <ac:chgData name="Petra Pearce" userId="7030ef64-b6ad-421f-a0a7-586fe773fc0b" providerId="ADAL" clId="{2AB11747-3430-4115-9293-84B8158CE810}" dt="2020-07-29T00:16:11.487" v="155" actId="27636"/>
          <ac:spMkLst>
            <pc:docMk/>
            <pc:sldMk cId="1302572774" sldId="262"/>
            <ac:spMk id="4" creationId="{38C76192-99DF-48C8-9E2B-63B323A5CB10}"/>
          </ac:spMkLst>
        </pc:spChg>
        <pc:spChg chg="add del mod">
          <ac:chgData name="Petra Pearce" userId="7030ef64-b6ad-421f-a0a7-586fe773fc0b" providerId="ADAL" clId="{2AB11747-3430-4115-9293-84B8158CE810}" dt="2020-07-29T00:17:25.641" v="159" actId="931"/>
          <ac:spMkLst>
            <pc:docMk/>
            <pc:sldMk cId="1302572774" sldId="262"/>
            <ac:spMk id="8" creationId="{5788F579-93F0-4253-B018-E18ED8A09B58}"/>
          </ac:spMkLst>
        </pc:spChg>
        <pc:spChg chg="add del">
          <ac:chgData name="Petra Pearce" userId="7030ef64-b6ad-421f-a0a7-586fe773fc0b" providerId="ADAL" clId="{2AB11747-3430-4115-9293-84B8158CE810}" dt="2020-07-29T00:17:14.524" v="158"/>
          <ac:spMkLst>
            <pc:docMk/>
            <pc:sldMk cId="1302572774" sldId="262"/>
            <ac:spMk id="9" creationId="{9521CE62-14FC-4CB0-ABDE-A2CB3B1ACEFA}"/>
          </ac:spMkLst>
        </pc:spChg>
        <pc:picChg chg="del">
          <ac:chgData name="Petra Pearce" userId="7030ef64-b6ad-421f-a0a7-586fe773fc0b" providerId="ADAL" clId="{2AB11747-3430-4115-9293-84B8158CE810}" dt="2020-07-29T00:17:12.252" v="156" actId="478"/>
          <ac:picMkLst>
            <pc:docMk/>
            <pc:sldMk cId="1302572774" sldId="262"/>
            <ac:picMk id="6" creationId="{6CBEAE27-C8E4-476B-9E57-FE76B99A42F1}"/>
          </ac:picMkLst>
        </pc:picChg>
        <pc:picChg chg="add mod">
          <ac:chgData name="Petra Pearce" userId="7030ef64-b6ad-421f-a0a7-586fe773fc0b" providerId="ADAL" clId="{2AB11747-3430-4115-9293-84B8158CE810}" dt="2020-07-29T00:17:28.135" v="160" actId="27614"/>
          <ac:picMkLst>
            <pc:docMk/>
            <pc:sldMk cId="1302572774" sldId="262"/>
            <ac:picMk id="11" creationId="{D7F02A53-84C6-40BF-AC7D-F4991499CBCB}"/>
          </ac:picMkLst>
        </pc:picChg>
      </pc:sldChg>
      <pc:sldChg chg="addSp delSp modSp">
        <pc:chgData name="Petra Pearce" userId="7030ef64-b6ad-421f-a0a7-586fe773fc0b" providerId="ADAL" clId="{2AB11747-3430-4115-9293-84B8158CE810}" dt="2020-07-29T00:20:37.190" v="204" actId="27636"/>
        <pc:sldMkLst>
          <pc:docMk/>
          <pc:sldMk cId="2160207030" sldId="264"/>
        </pc:sldMkLst>
        <pc:spChg chg="mod">
          <ac:chgData name="Petra Pearce" userId="7030ef64-b6ad-421f-a0a7-586fe773fc0b" providerId="ADAL" clId="{2AB11747-3430-4115-9293-84B8158CE810}" dt="2020-07-29T00:19:11.013" v="195" actId="20577"/>
          <ac:spMkLst>
            <pc:docMk/>
            <pc:sldMk cId="2160207030" sldId="264"/>
            <ac:spMk id="2" creationId="{370090A9-7D0B-4265-BBEA-4450DC546450}"/>
          </ac:spMkLst>
        </pc:spChg>
        <pc:spChg chg="mod">
          <ac:chgData name="Petra Pearce" userId="7030ef64-b6ad-421f-a0a7-586fe773fc0b" providerId="ADAL" clId="{2AB11747-3430-4115-9293-84B8158CE810}" dt="2020-07-29T00:20:37.190" v="204" actId="27636"/>
          <ac:spMkLst>
            <pc:docMk/>
            <pc:sldMk cId="2160207030" sldId="264"/>
            <ac:spMk id="3" creationId="{3F23D18B-FE8C-4579-8D51-6D199B3EEAF1}"/>
          </ac:spMkLst>
        </pc:spChg>
        <pc:spChg chg="add del mod">
          <ac:chgData name="Petra Pearce" userId="7030ef64-b6ad-421f-a0a7-586fe773fc0b" providerId="ADAL" clId="{2AB11747-3430-4115-9293-84B8158CE810}" dt="2020-07-29T00:20:30.848" v="201" actId="931"/>
          <ac:spMkLst>
            <pc:docMk/>
            <pc:sldMk cId="2160207030" sldId="264"/>
            <ac:spMk id="8" creationId="{2EEF14FA-7CE4-4C72-960A-F29B1ECFAFFE}"/>
          </ac:spMkLst>
        </pc:spChg>
        <pc:picChg chg="del">
          <ac:chgData name="Petra Pearce" userId="7030ef64-b6ad-421f-a0a7-586fe773fc0b" providerId="ADAL" clId="{2AB11747-3430-4115-9293-84B8158CE810}" dt="2020-07-29T00:20:26.776" v="200" actId="478"/>
          <ac:picMkLst>
            <pc:docMk/>
            <pc:sldMk cId="2160207030" sldId="264"/>
            <ac:picMk id="5" creationId="{A7AFFE74-CD82-4233-BD6F-95C7E3FA28ED}"/>
          </ac:picMkLst>
        </pc:picChg>
        <pc:picChg chg="add mod">
          <ac:chgData name="Petra Pearce" userId="7030ef64-b6ad-421f-a0a7-586fe773fc0b" providerId="ADAL" clId="{2AB11747-3430-4115-9293-84B8158CE810}" dt="2020-07-29T00:20:33.040" v="202" actId="27614"/>
          <ac:picMkLst>
            <pc:docMk/>
            <pc:sldMk cId="2160207030" sldId="264"/>
            <ac:picMk id="10" creationId="{411A1A23-1FAF-4096-BF27-6EB45F6D84AD}"/>
          </ac:picMkLst>
        </pc:picChg>
      </pc:sldChg>
      <pc:sldChg chg="addSp delSp modSp">
        <pc:chgData name="Petra Pearce" userId="7030ef64-b6ad-421f-a0a7-586fe773fc0b" providerId="ADAL" clId="{2AB11747-3430-4115-9293-84B8158CE810}" dt="2020-07-29T00:23:30.873" v="288" actId="27636"/>
        <pc:sldMkLst>
          <pc:docMk/>
          <pc:sldMk cId="3442796882" sldId="265"/>
        </pc:sldMkLst>
        <pc:spChg chg="mod">
          <ac:chgData name="Petra Pearce" userId="7030ef64-b6ad-421f-a0a7-586fe773fc0b" providerId="ADAL" clId="{2AB11747-3430-4115-9293-84B8158CE810}" dt="2020-07-29T00:20:49.556" v="234" actId="20577"/>
          <ac:spMkLst>
            <pc:docMk/>
            <pc:sldMk cId="3442796882" sldId="265"/>
            <ac:spMk id="2" creationId="{D22BEFE7-AD94-4D76-9BB1-BE9E60800289}"/>
          </ac:spMkLst>
        </pc:spChg>
        <pc:spChg chg="mod">
          <ac:chgData name="Petra Pearce" userId="7030ef64-b6ad-421f-a0a7-586fe773fc0b" providerId="ADAL" clId="{2AB11747-3430-4115-9293-84B8158CE810}" dt="2020-07-29T00:23:30.873" v="288" actId="27636"/>
          <ac:spMkLst>
            <pc:docMk/>
            <pc:sldMk cId="3442796882" sldId="265"/>
            <ac:spMk id="4" creationId="{766EB18C-BD6A-4676-8607-C48B0C952442}"/>
          </ac:spMkLst>
        </pc:spChg>
        <pc:spChg chg="add del mod">
          <ac:chgData name="Petra Pearce" userId="7030ef64-b6ad-421f-a0a7-586fe773fc0b" providerId="ADAL" clId="{2AB11747-3430-4115-9293-84B8158CE810}" dt="2020-07-29T00:21:38.196" v="253" actId="478"/>
          <ac:spMkLst>
            <pc:docMk/>
            <pc:sldMk cId="3442796882" sldId="265"/>
            <ac:spMk id="8" creationId="{25590E78-2D6D-45EE-83E2-29C76FB07B20}"/>
          </ac:spMkLst>
        </pc:spChg>
        <pc:picChg chg="del">
          <ac:chgData name="Petra Pearce" userId="7030ef64-b6ad-421f-a0a7-586fe773fc0b" providerId="ADAL" clId="{2AB11747-3430-4115-9293-84B8158CE810}" dt="2020-07-29T00:21:36.582" v="252" actId="478"/>
          <ac:picMkLst>
            <pc:docMk/>
            <pc:sldMk cId="3442796882" sldId="265"/>
            <ac:picMk id="6" creationId="{7A709C4B-9B26-47B1-8615-31FA603C3BC9}"/>
          </ac:picMkLst>
        </pc:picChg>
      </pc:sldChg>
      <pc:sldChg chg="addSp delSp modSp">
        <pc:chgData name="Petra Pearce" userId="7030ef64-b6ad-421f-a0a7-586fe773fc0b" providerId="ADAL" clId="{2AB11747-3430-4115-9293-84B8158CE810}" dt="2020-07-29T00:18:29.725" v="165"/>
        <pc:sldMkLst>
          <pc:docMk/>
          <pc:sldMk cId="2209254312" sldId="266"/>
        </pc:sldMkLst>
        <pc:picChg chg="add mod">
          <ac:chgData name="Petra Pearce" userId="7030ef64-b6ad-421f-a0a7-586fe773fc0b" providerId="ADAL" clId="{2AB11747-3430-4115-9293-84B8158CE810}" dt="2020-07-29T00:18:29.725" v="165"/>
          <ac:picMkLst>
            <pc:docMk/>
            <pc:sldMk cId="2209254312" sldId="266"/>
            <ac:picMk id="3" creationId="{DC561AB2-1FE1-45B8-BEA7-A2B706372CF8}"/>
          </ac:picMkLst>
        </pc:picChg>
        <pc:picChg chg="del">
          <ac:chgData name="Petra Pearce" userId="7030ef64-b6ad-421f-a0a7-586fe773fc0b" providerId="ADAL" clId="{2AB11747-3430-4115-9293-84B8158CE810}" dt="2020-07-29T00:18:10.533" v="161" actId="478"/>
          <ac:picMkLst>
            <pc:docMk/>
            <pc:sldMk cId="2209254312" sldId="266"/>
            <ac:picMk id="7" creationId="{D0B72AC3-1B6B-495C-A644-9FF663AB8C0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384BF0-F03A-482A-83CD-C7B3780FB70B}" type="datetimeFigureOut">
              <a:rPr lang="en-NZ" smtClean="0"/>
              <a:t>5/11/2020</a:t>
            </a:fld>
            <a:endParaRPr lang="en-NZ"/>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86AC5-DA1B-4C86-BBFE-B2A53D1CA349}" type="slidenum">
              <a:rPr lang="en-NZ" smtClean="0"/>
              <a:t>‹#›</a:t>
            </a:fld>
            <a:endParaRPr lang="en-NZ"/>
          </a:p>
        </p:txBody>
      </p:sp>
    </p:spTree>
    <p:extLst>
      <p:ext uri="{BB962C8B-B14F-4D97-AF65-F5344CB8AC3E}">
        <p14:creationId xmlns:p14="http://schemas.microsoft.com/office/powerpoint/2010/main" val="2562168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96C96-BECF-499C-AAA9-85A80BB1F7EE}" type="datetimeFigureOut">
              <a:rPr lang="en-NZ" smtClean="0"/>
              <a:t>5/11/2020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021AD-EE30-4F89-B16A-4ACB770692F3}" type="slidenum">
              <a:rPr lang="en-NZ" smtClean="0"/>
              <a:t>‹#›</a:t>
            </a:fld>
            <a:endParaRPr lang="en-NZ"/>
          </a:p>
        </p:txBody>
      </p:sp>
    </p:spTree>
    <p:extLst>
      <p:ext uri="{BB962C8B-B14F-4D97-AF65-F5344CB8AC3E}">
        <p14:creationId xmlns:p14="http://schemas.microsoft.com/office/powerpoint/2010/main" val="59780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8</a:t>
            </a:fld>
            <a:endParaRPr lang="en-NZ"/>
          </a:p>
        </p:txBody>
      </p:sp>
    </p:spTree>
    <p:extLst>
      <p:ext uri="{BB962C8B-B14F-4D97-AF65-F5344CB8AC3E}">
        <p14:creationId xmlns:p14="http://schemas.microsoft.com/office/powerpoint/2010/main" val="259972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FA2021AD-EE30-4F89-B16A-4ACB770692F3}" type="slidenum">
              <a:rPr lang="en-NZ" smtClean="0"/>
              <a:t>9</a:t>
            </a:fld>
            <a:endParaRPr lang="en-NZ"/>
          </a:p>
        </p:txBody>
      </p:sp>
    </p:spTree>
    <p:extLst>
      <p:ext uri="{BB962C8B-B14F-4D97-AF65-F5344CB8AC3E}">
        <p14:creationId xmlns:p14="http://schemas.microsoft.com/office/powerpoint/2010/main" val="3100967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a:xfrm>
            <a:off x="4597415" y="6136079"/>
            <a:ext cx="7147597" cy="365125"/>
          </a:xfrm>
        </p:spPr>
        <p:txBody>
          <a:bodyPr/>
          <a:lstStyle>
            <a:lvl1pPr algn="l">
              <a:defRPr>
                <a:solidFill>
                  <a:schemeClr val="bg1"/>
                </a:solidFill>
              </a:defRPr>
            </a:lvl1pPr>
          </a:lstStyle>
          <a:p>
            <a:pPr algn="r"/>
            <a:r>
              <a:rPr lang="en-NZ" b="1" dirty="0"/>
              <a:t>24 July 2018 </a:t>
            </a:r>
            <a:r>
              <a:rPr lang="en-NZ" dirty="0"/>
              <a:t>Presentation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97415" y="1007928"/>
            <a:ext cx="3057150" cy="4806706"/>
          </a:xfrm>
          <a:prstGeom prst="rect">
            <a:avLst/>
          </a:prstGeom>
        </p:spPr>
      </p:pic>
    </p:spTree>
    <p:extLst>
      <p:ext uri="{BB962C8B-B14F-4D97-AF65-F5344CB8AC3E}">
        <p14:creationId xmlns:p14="http://schemas.microsoft.com/office/powerpoint/2010/main" val="347880050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Logos Slide">
    <p:spTree>
      <p:nvGrpSpPr>
        <p:cNvPr id="1" name=""/>
        <p:cNvGrpSpPr/>
        <p:nvPr/>
      </p:nvGrpSpPr>
      <p:grpSpPr>
        <a:xfrm>
          <a:off x="0" y="0"/>
          <a:ext cx="0" cy="0"/>
          <a:chOff x="0" y="0"/>
          <a:chExt cx="0" cy="0"/>
        </a:xfrm>
      </p:grpSpPr>
      <p:sp>
        <p:nvSpPr>
          <p:cNvPr id="4" name="Rectangle 3"/>
          <p:cNvSpPr/>
          <p:nvPr userDrawn="1"/>
        </p:nvSpPr>
        <p:spPr>
          <a:xfrm>
            <a:off x="0" y="4779390"/>
            <a:ext cx="9973559" cy="20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Picture Placeholder 5"/>
          <p:cNvSpPr>
            <a:spLocks noGrp="1"/>
          </p:cNvSpPr>
          <p:nvPr>
            <p:ph type="pic" sz="quarter" idx="15"/>
          </p:nvPr>
        </p:nvSpPr>
        <p:spPr>
          <a:xfrm>
            <a:off x="612775" y="5184742"/>
            <a:ext cx="2177559" cy="1309623"/>
          </a:xfrm>
        </p:spPr>
        <p:txBody>
          <a:bodyPr/>
          <a:lstStyle/>
          <a:p>
            <a:endParaRPr lang="en-NZ"/>
          </a:p>
        </p:txBody>
      </p:sp>
      <p:sp>
        <p:nvSpPr>
          <p:cNvPr id="16" name="Picture Placeholder 5"/>
          <p:cNvSpPr>
            <a:spLocks noGrp="1"/>
          </p:cNvSpPr>
          <p:nvPr>
            <p:ph type="pic" sz="quarter" idx="16"/>
          </p:nvPr>
        </p:nvSpPr>
        <p:spPr>
          <a:xfrm>
            <a:off x="2931769" y="5184742"/>
            <a:ext cx="2177559" cy="1309623"/>
          </a:xfrm>
        </p:spPr>
        <p:txBody>
          <a:bodyPr/>
          <a:lstStyle/>
          <a:p>
            <a:endParaRPr lang="en-NZ"/>
          </a:p>
        </p:txBody>
      </p:sp>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19899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ogos Slide">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5279044" y="5184742"/>
            <a:ext cx="2177559" cy="1309623"/>
          </a:xfrm>
        </p:spPr>
        <p:txBody>
          <a:bodyPr/>
          <a:lstStyle/>
          <a:p>
            <a:endParaRPr lang="en-NZ"/>
          </a:p>
        </p:txBody>
      </p:sp>
      <p:sp>
        <p:nvSpPr>
          <p:cNvPr id="18" name="Picture Placeholder 5"/>
          <p:cNvSpPr>
            <a:spLocks noGrp="1"/>
          </p:cNvSpPr>
          <p:nvPr>
            <p:ph type="pic" sz="quarter" idx="18"/>
          </p:nvPr>
        </p:nvSpPr>
        <p:spPr>
          <a:xfrm>
            <a:off x="7626318" y="5184742"/>
            <a:ext cx="2177559" cy="1309623"/>
          </a:xfrm>
        </p:spPr>
        <p:txBody>
          <a:bodyPr/>
          <a:lstStyle/>
          <a:p>
            <a:endParaRPr lang="en-NZ"/>
          </a:p>
        </p:txBody>
      </p:sp>
    </p:spTree>
    <p:extLst>
      <p:ext uri="{BB962C8B-B14F-4D97-AF65-F5344CB8AC3E}">
        <p14:creationId xmlns:p14="http://schemas.microsoft.com/office/powerpoint/2010/main" val="239980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2798" y="4485094"/>
            <a:ext cx="6643294" cy="636951"/>
          </a:xfrm>
        </p:spPr>
        <p:txBody>
          <a:bodyPr>
            <a:noAutofit/>
          </a:bodyPr>
          <a:lstStyle>
            <a:lvl1pPr>
              <a:defRPr sz="40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5146479"/>
            <a:ext cx="6673850" cy="1000125"/>
          </a:xfrm>
        </p:spPr>
        <p:txBody>
          <a:bodyPr>
            <a:normAutofit/>
          </a:bodyPr>
          <a:lstStyle>
            <a:lvl1pPr marL="0" indent="0">
              <a:buNone/>
              <a:defRPr sz="20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37567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5620" y="978323"/>
            <a:ext cx="6643294" cy="636951"/>
          </a:xfrm>
        </p:spPr>
        <p:txBody>
          <a:bodyPr>
            <a:noAutofit/>
          </a:bodyPr>
          <a:lstStyle>
            <a:lvl1pPr>
              <a:defRPr sz="22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1239" y="6259488"/>
            <a:ext cx="2276861" cy="13716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23863" y="4713474"/>
            <a:ext cx="1042418" cy="1642875"/>
          </a:xfrm>
          <a:prstGeom prst="rect">
            <a:avLst/>
          </a:prstGeom>
        </p:spPr>
      </p:pic>
      <p:sp>
        <p:nvSpPr>
          <p:cNvPr id="11" name="Text Placeholder 10"/>
          <p:cNvSpPr>
            <a:spLocks noGrp="1"/>
          </p:cNvSpPr>
          <p:nvPr>
            <p:ph type="body" sz="quarter" idx="10"/>
          </p:nvPr>
        </p:nvSpPr>
        <p:spPr>
          <a:xfrm>
            <a:off x="490342" y="1588219"/>
            <a:ext cx="6673850" cy="1000125"/>
          </a:xfrm>
        </p:spPr>
        <p:txBody>
          <a:bodyPr>
            <a:normAutofit/>
          </a:bodyPr>
          <a:lstStyle>
            <a:lvl1pPr marL="0" indent="0">
              <a:spcBef>
                <a:spcPts val="200"/>
              </a:spcBef>
              <a:buNone/>
              <a:defRPr sz="1800" b="1" baseline="0">
                <a:solidFill>
                  <a:schemeClr val="bg1"/>
                </a:solidFill>
                <a:latin typeface="+mn-lt"/>
              </a:defRPr>
            </a:lvl1pPr>
            <a:lvl2pPr marL="0" indent="0">
              <a:spcBef>
                <a:spcPts val="200"/>
              </a:spcBef>
              <a:buNone/>
              <a:defRPr sz="180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2688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191565"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Content Placeholder 2"/>
          <p:cNvSpPr>
            <a:spLocks noGrp="1"/>
          </p:cNvSpPr>
          <p:nvPr>
            <p:ph idx="10"/>
          </p:nvPr>
        </p:nvSpPr>
        <p:spPr>
          <a:xfrm>
            <a:off x="6108569" y="1976846"/>
            <a:ext cx="5245231"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02215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10813869"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6373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39931" y="1053737"/>
            <a:ext cx="5276407"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276407"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Picture Placeholder 5"/>
          <p:cNvSpPr>
            <a:spLocks noGrp="1"/>
          </p:cNvSpPr>
          <p:nvPr>
            <p:ph type="pic" sz="quarter" idx="10"/>
          </p:nvPr>
        </p:nvSpPr>
        <p:spPr>
          <a:xfrm>
            <a:off x="6165850" y="857250"/>
            <a:ext cx="5400675" cy="4959350"/>
          </a:xfrm>
        </p:spPr>
        <p:txBody>
          <a:bodyPr/>
          <a:lstStyle/>
          <a:p>
            <a:endParaRPr lang="en-NZ"/>
          </a:p>
        </p:txBody>
      </p:sp>
    </p:spTree>
    <p:extLst>
      <p:ext uri="{BB962C8B-B14F-4D97-AF65-F5344CB8AC3E}">
        <p14:creationId xmlns:p14="http://schemas.microsoft.com/office/powerpoint/2010/main" val="284296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39932" y="857250"/>
            <a:ext cx="11026594" cy="4959350"/>
          </a:xfrm>
        </p:spPr>
        <p:txBody>
          <a:bodyPr/>
          <a:lstStyle/>
          <a:p>
            <a:endParaRPr lang="en-NZ" dirty="0"/>
          </a:p>
        </p:txBody>
      </p:sp>
    </p:spTree>
    <p:extLst>
      <p:ext uri="{BB962C8B-B14F-4D97-AF65-F5344CB8AC3E}">
        <p14:creationId xmlns:p14="http://schemas.microsoft.com/office/powerpoint/2010/main" val="271344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156325" y="847725"/>
            <a:ext cx="5400675" cy="4978400"/>
          </a:xfrm>
        </p:spPr>
        <p:txBody>
          <a:bodyPr/>
          <a:lstStyle/>
          <a:p>
            <a:endParaRPr lang="en-NZ"/>
          </a:p>
        </p:txBody>
      </p:sp>
      <p:sp>
        <p:nvSpPr>
          <p:cNvPr id="2" name="Title 1"/>
          <p:cNvSpPr>
            <a:spLocks noGrp="1"/>
          </p:cNvSpPr>
          <p:nvPr>
            <p:ph type="title"/>
          </p:nvPr>
        </p:nvSpPr>
        <p:spPr>
          <a:xfrm>
            <a:off x="539931" y="1053737"/>
            <a:ext cx="5276407"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539931" y="1976846"/>
            <a:ext cx="5276407"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78439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6" name="Picture Placeholder 5"/>
          <p:cNvSpPr>
            <a:spLocks noGrp="1"/>
          </p:cNvSpPr>
          <p:nvPr>
            <p:ph type="pic" sz="quarter" idx="10"/>
          </p:nvPr>
        </p:nvSpPr>
        <p:spPr>
          <a:xfrm>
            <a:off x="612775" y="1857375"/>
            <a:ext cx="2092325" cy="1884363"/>
          </a:xfrm>
        </p:spPr>
        <p:txBody>
          <a:bodyPr/>
          <a:lstStyle/>
          <a:p>
            <a:endParaRPr lang="en-NZ"/>
          </a:p>
        </p:txBody>
      </p:sp>
      <p:sp>
        <p:nvSpPr>
          <p:cNvPr id="7" name="Picture Placeholder 5"/>
          <p:cNvSpPr>
            <a:spLocks noGrp="1"/>
          </p:cNvSpPr>
          <p:nvPr>
            <p:ph type="pic" sz="quarter" idx="11"/>
          </p:nvPr>
        </p:nvSpPr>
        <p:spPr>
          <a:xfrm>
            <a:off x="2837501" y="1857375"/>
            <a:ext cx="2092325" cy="1884363"/>
          </a:xfrm>
        </p:spPr>
        <p:txBody>
          <a:bodyPr/>
          <a:lstStyle/>
          <a:p>
            <a:endParaRPr lang="en-NZ"/>
          </a:p>
        </p:txBody>
      </p:sp>
      <p:sp>
        <p:nvSpPr>
          <p:cNvPr id="8" name="Picture Placeholder 5"/>
          <p:cNvSpPr>
            <a:spLocks noGrp="1"/>
          </p:cNvSpPr>
          <p:nvPr>
            <p:ph type="pic" sz="quarter" idx="12"/>
          </p:nvPr>
        </p:nvSpPr>
        <p:spPr>
          <a:xfrm>
            <a:off x="5052800" y="1857375"/>
            <a:ext cx="2092325" cy="1884363"/>
          </a:xfrm>
        </p:spPr>
        <p:txBody>
          <a:bodyPr/>
          <a:lstStyle/>
          <a:p>
            <a:endParaRPr lang="en-NZ"/>
          </a:p>
        </p:txBody>
      </p:sp>
      <p:sp>
        <p:nvSpPr>
          <p:cNvPr id="9" name="Picture Placeholder 5"/>
          <p:cNvSpPr>
            <a:spLocks noGrp="1"/>
          </p:cNvSpPr>
          <p:nvPr>
            <p:ph type="pic" sz="quarter" idx="13"/>
          </p:nvPr>
        </p:nvSpPr>
        <p:spPr>
          <a:xfrm>
            <a:off x="7258672" y="1857375"/>
            <a:ext cx="2092325" cy="1884363"/>
          </a:xfrm>
        </p:spPr>
        <p:txBody>
          <a:bodyPr/>
          <a:lstStyle/>
          <a:p>
            <a:endParaRPr lang="en-NZ"/>
          </a:p>
        </p:txBody>
      </p:sp>
      <p:sp>
        <p:nvSpPr>
          <p:cNvPr id="10" name="Picture Placeholder 5"/>
          <p:cNvSpPr>
            <a:spLocks noGrp="1"/>
          </p:cNvSpPr>
          <p:nvPr>
            <p:ph type="pic" sz="quarter" idx="14"/>
          </p:nvPr>
        </p:nvSpPr>
        <p:spPr>
          <a:xfrm>
            <a:off x="9473971" y="1857375"/>
            <a:ext cx="2092325" cy="1884363"/>
          </a:xfrm>
        </p:spPr>
        <p:txBody>
          <a:bodyPr/>
          <a:lstStyle/>
          <a:p>
            <a:endParaRPr lang="en-NZ"/>
          </a:p>
        </p:txBody>
      </p:sp>
      <p:sp>
        <p:nvSpPr>
          <p:cNvPr id="11" name="Picture Placeholder 5"/>
          <p:cNvSpPr>
            <a:spLocks noGrp="1"/>
          </p:cNvSpPr>
          <p:nvPr>
            <p:ph type="pic" sz="quarter" idx="15"/>
          </p:nvPr>
        </p:nvSpPr>
        <p:spPr>
          <a:xfrm>
            <a:off x="612775" y="3837004"/>
            <a:ext cx="2092325" cy="1884363"/>
          </a:xfrm>
        </p:spPr>
        <p:txBody>
          <a:bodyPr/>
          <a:lstStyle/>
          <a:p>
            <a:endParaRPr lang="en-NZ"/>
          </a:p>
        </p:txBody>
      </p:sp>
      <p:sp>
        <p:nvSpPr>
          <p:cNvPr id="12" name="Picture Placeholder 5"/>
          <p:cNvSpPr>
            <a:spLocks noGrp="1"/>
          </p:cNvSpPr>
          <p:nvPr>
            <p:ph type="pic" sz="quarter" idx="16"/>
          </p:nvPr>
        </p:nvSpPr>
        <p:spPr>
          <a:xfrm>
            <a:off x="2837501" y="3837004"/>
            <a:ext cx="2092325" cy="1884363"/>
          </a:xfrm>
        </p:spPr>
        <p:txBody>
          <a:bodyPr/>
          <a:lstStyle/>
          <a:p>
            <a:endParaRPr lang="en-NZ"/>
          </a:p>
        </p:txBody>
      </p:sp>
      <p:sp>
        <p:nvSpPr>
          <p:cNvPr id="13" name="Picture Placeholder 5"/>
          <p:cNvSpPr>
            <a:spLocks noGrp="1"/>
          </p:cNvSpPr>
          <p:nvPr>
            <p:ph type="pic" sz="quarter" idx="17"/>
          </p:nvPr>
        </p:nvSpPr>
        <p:spPr>
          <a:xfrm>
            <a:off x="5052800" y="3837004"/>
            <a:ext cx="2092325" cy="1884363"/>
          </a:xfrm>
        </p:spPr>
        <p:txBody>
          <a:bodyPr/>
          <a:lstStyle/>
          <a:p>
            <a:endParaRPr lang="en-NZ"/>
          </a:p>
        </p:txBody>
      </p:sp>
      <p:sp>
        <p:nvSpPr>
          <p:cNvPr id="14" name="Picture Placeholder 5"/>
          <p:cNvSpPr>
            <a:spLocks noGrp="1"/>
          </p:cNvSpPr>
          <p:nvPr>
            <p:ph type="pic" sz="quarter" idx="18"/>
          </p:nvPr>
        </p:nvSpPr>
        <p:spPr>
          <a:xfrm>
            <a:off x="7258672" y="3837004"/>
            <a:ext cx="2092325" cy="1884363"/>
          </a:xfrm>
        </p:spPr>
        <p:txBody>
          <a:bodyPr/>
          <a:lstStyle/>
          <a:p>
            <a:endParaRPr lang="en-NZ"/>
          </a:p>
        </p:txBody>
      </p:sp>
      <p:sp>
        <p:nvSpPr>
          <p:cNvPr id="15" name="Picture Placeholder 5"/>
          <p:cNvSpPr>
            <a:spLocks noGrp="1"/>
          </p:cNvSpPr>
          <p:nvPr>
            <p:ph type="pic" sz="quarter" idx="19"/>
          </p:nvPr>
        </p:nvSpPr>
        <p:spPr>
          <a:xfrm>
            <a:off x="9473971" y="3837004"/>
            <a:ext cx="2092325" cy="1884363"/>
          </a:xfrm>
        </p:spPr>
        <p:txBody>
          <a:bodyPr/>
          <a:lstStyle/>
          <a:p>
            <a:endParaRPr lang="en-NZ"/>
          </a:p>
        </p:txBody>
      </p:sp>
    </p:spTree>
    <p:extLst>
      <p:ext uri="{BB962C8B-B14F-4D97-AF65-F5344CB8AC3E}">
        <p14:creationId xmlns:p14="http://schemas.microsoft.com/office/powerpoint/2010/main" val="9917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931" y="1053737"/>
            <a:ext cx="10813869" cy="636951"/>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539931" y="1976845"/>
            <a:ext cx="10813869" cy="42001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7D65A-9C1E-4AF6-8E06-B6F1A3D4ED8B}" type="datetimeFigureOut">
              <a:rPr lang="en-NZ" smtClean="0"/>
              <a:t>5/11/2020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495B2-4FE3-4026-8847-2AFE67DABA8C}" type="slidenum">
              <a:rPr lang="en-NZ" smtClean="0"/>
              <a:t>‹#›</a:t>
            </a:fld>
            <a:endParaRPr lang="en-NZ"/>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29408" y="6252029"/>
            <a:ext cx="2276861" cy="137160"/>
          </a:xfrm>
          <a:prstGeom prst="rect">
            <a:avLst/>
          </a:prstGeom>
        </p:spPr>
      </p:pic>
      <p:pic>
        <p:nvPicPr>
          <p:cNvPr id="10" name="Picture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139173" y="5933776"/>
            <a:ext cx="1423419" cy="521209"/>
          </a:xfrm>
          <a:prstGeom prst="rect">
            <a:avLst/>
          </a:prstGeom>
        </p:spPr>
      </p:pic>
    </p:spTree>
    <p:extLst>
      <p:ext uri="{BB962C8B-B14F-4D97-AF65-F5344CB8AC3E}">
        <p14:creationId xmlns:p14="http://schemas.microsoft.com/office/powerpoint/2010/main" val="215862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5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3600" kern="1200">
          <a:solidFill>
            <a:schemeClr val="accent2"/>
          </a:solidFill>
          <a:latin typeface="+mn-lt"/>
          <a:ea typeface="+mj-ea"/>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www.youtube.com/embed/qIf6KhmwfsU?feature=oembed" TargetMode="External"/><Relationship Id="rId5" Type="http://schemas.openxmlformats.org/officeDocument/2006/relationships/hyperlink" Target="https://www.youtube.com/watch?v=qIf6KhmwfsU"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play.kahoot.it/v2/?quizId=a14c9fe6-a679-4f3e-97a7-9e6f2d4e4a54"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42" y="3913594"/>
            <a:ext cx="6643294" cy="636951"/>
          </a:xfrm>
        </p:spPr>
        <p:txBody>
          <a:bodyPr/>
          <a:lstStyle/>
          <a:p>
            <a:r>
              <a:rPr lang="en-NZ" dirty="0"/>
              <a:t>Weather forecasting</a:t>
            </a:r>
          </a:p>
        </p:txBody>
      </p:sp>
      <p:sp>
        <p:nvSpPr>
          <p:cNvPr id="5" name="Text Placeholder 4">
            <a:extLst>
              <a:ext uri="{FF2B5EF4-FFF2-40B4-BE49-F238E27FC236}">
                <a16:creationId xmlns:a16="http://schemas.microsoft.com/office/drawing/2014/main" id="{E831B32D-9456-4A47-A37F-4E4A93895903}"/>
              </a:ext>
            </a:extLst>
          </p:cNvPr>
          <p:cNvSpPr>
            <a:spLocks noGrp="1"/>
          </p:cNvSpPr>
          <p:nvPr>
            <p:ph type="body" sz="quarter" idx="10"/>
          </p:nvPr>
        </p:nvSpPr>
        <p:spPr/>
        <p:txBody>
          <a:bodyPr/>
          <a:lstStyle/>
          <a:p>
            <a:r>
              <a:rPr lang="en-NZ" i="1" dirty="0" err="1"/>
              <a:t>Rangi</a:t>
            </a:r>
            <a:r>
              <a:rPr lang="en-NZ" i="1" dirty="0"/>
              <a:t> weather and climate curriculum</a:t>
            </a:r>
          </a:p>
          <a:p>
            <a:endParaRPr lang="en-NZ" i="1" dirty="0"/>
          </a:p>
        </p:txBody>
      </p:sp>
      <p:pic>
        <p:nvPicPr>
          <p:cNvPr id="4" name="Picture 3" descr="A close up of a logo&#10;&#10;Description automatically generated">
            <a:extLst>
              <a:ext uri="{FF2B5EF4-FFF2-40B4-BE49-F238E27FC236}">
                <a16:creationId xmlns:a16="http://schemas.microsoft.com/office/drawing/2014/main" id="{5AB2B90C-1CBB-42DF-9F4A-562F07633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161" y="4698124"/>
            <a:ext cx="3132702" cy="1750236"/>
          </a:xfrm>
          <a:prstGeom prst="rect">
            <a:avLst/>
          </a:prstGeom>
        </p:spPr>
      </p:pic>
    </p:spTree>
    <p:extLst>
      <p:ext uri="{BB962C8B-B14F-4D97-AF65-F5344CB8AC3E}">
        <p14:creationId xmlns:p14="http://schemas.microsoft.com/office/powerpoint/2010/main" val="2806106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EFE9-2057-42AC-9D39-4AC88E7EB5ED}"/>
              </a:ext>
            </a:extLst>
          </p:cNvPr>
          <p:cNvSpPr>
            <a:spLocks noGrp="1"/>
          </p:cNvSpPr>
          <p:nvPr>
            <p:ph type="title"/>
          </p:nvPr>
        </p:nvSpPr>
        <p:spPr/>
        <p:txBody>
          <a:bodyPr/>
          <a:lstStyle/>
          <a:p>
            <a:r>
              <a:rPr lang="en-NZ" dirty="0"/>
              <a:t>Weather forecasting</a:t>
            </a:r>
          </a:p>
        </p:txBody>
      </p:sp>
      <p:sp>
        <p:nvSpPr>
          <p:cNvPr id="3" name="Content Placeholder 2">
            <a:extLst>
              <a:ext uri="{FF2B5EF4-FFF2-40B4-BE49-F238E27FC236}">
                <a16:creationId xmlns:a16="http://schemas.microsoft.com/office/drawing/2014/main" id="{D0E2EB74-C980-4FFA-83BC-3659D87039F8}"/>
              </a:ext>
            </a:extLst>
          </p:cNvPr>
          <p:cNvSpPr>
            <a:spLocks noGrp="1"/>
          </p:cNvSpPr>
          <p:nvPr>
            <p:ph idx="1"/>
          </p:nvPr>
        </p:nvSpPr>
        <p:spPr/>
        <p:txBody>
          <a:bodyPr/>
          <a:lstStyle/>
          <a:p>
            <a:pPr marL="0" indent="0">
              <a:buNone/>
            </a:pPr>
            <a:r>
              <a:rPr lang="en-US" dirty="0"/>
              <a:t>We can easily look out our window and see what the weather is like right now. But what if we need to know what the weather will be like in the future, say tomorrow or next week? </a:t>
            </a:r>
          </a:p>
          <a:p>
            <a:pPr marL="0" indent="0">
              <a:buNone/>
            </a:pPr>
            <a:r>
              <a:rPr lang="en-US" dirty="0"/>
              <a:t>Maybe your family are planning to have a picnic next weekend, but you won’t be able to have it outside if it’s going to rain. How can your family plan ahead? </a:t>
            </a:r>
          </a:p>
          <a:p>
            <a:pPr marL="0" indent="0">
              <a:buNone/>
            </a:pPr>
            <a:r>
              <a:rPr lang="en-US" dirty="0"/>
              <a:t>This is where meteorologists rely on lots of cool technology to predict the future.</a:t>
            </a:r>
            <a:endParaRPr lang="en-NZ" dirty="0"/>
          </a:p>
        </p:txBody>
      </p:sp>
    </p:spTree>
    <p:extLst>
      <p:ext uri="{BB962C8B-B14F-4D97-AF65-F5344CB8AC3E}">
        <p14:creationId xmlns:p14="http://schemas.microsoft.com/office/powerpoint/2010/main" val="418284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2125-1B6E-4B15-92C8-0D739FD39976}"/>
              </a:ext>
            </a:extLst>
          </p:cNvPr>
          <p:cNvSpPr>
            <a:spLocks noGrp="1"/>
          </p:cNvSpPr>
          <p:nvPr>
            <p:ph type="title"/>
          </p:nvPr>
        </p:nvSpPr>
        <p:spPr/>
        <p:txBody>
          <a:bodyPr/>
          <a:lstStyle/>
          <a:p>
            <a:r>
              <a:rPr lang="en-NZ" dirty="0"/>
              <a:t>Weather stations</a:t>
            </a:r>
          </a:p>
        </p:txBody>
      </p:sp>
      <p:sp>
        <p:nvSpPr>
          <p:cNvPr id="3" name="Content Placeholder 2">
            <a:extLst>
              <a:ext uri="{FF2B5EF4-FFF2-40B4-BE49-F238E27FC236}">
                <a16:creationId xmlns:a16="http://schemas.microsoft.com/office/drawing/2014/main" id="{11F70784-6301-4E83-83B8-FFDD234A293F}"/>
              </a:ext>
            </a:extLst>
          </p:cNvPr>
          <p:cNvSpPr>
            <a:spLocks noGrp="1"/>
          </p:cNvSpPr>
          <p:nvPr>
            <p:ph idx="1"/>
          </p:nvPr>
        </p:nvSpPr>
        <p:spPr>
          <a:xfrm>
            <a:off x="539931" y="1976845"/>
            <a:ext cx="5845103" cy="4077113"/>
          </a:xfrm>
        </p:spPr>
        <p:txBody>
          <a:bodyPr>
            <a:normAutofit/>
          </a:bodyPr>
          <a:lstStyle/>
          <a:p>
            <a:pPr marL="0" indent="0" fontAlgn="base">
              <a:buNone/>
            </a:pPr>
            <a:r>
              <a:rPr lang="en-NZ" sz="2400" dirty="0"/>
              <a:t>Forecasting future weather starts by knowing what the weather is doing right now – everywhere in the world! </a:t>
            </a:r>
          </a:p>
          <a:p>
            <a:pPr marL="0" indent="0" fontAlgn="base">
              <a:buNone/>
            </a:pPr>
            <a:r>
              <a:rPr lang="en-NZ" sz="2400" dirty="0"/>
              <a:t>Since we can’t be everywhere at once, we rely on </a:t>
            </a:r>
            <a:r>
              <a:rPr lang="en-NZ" sz="2400" i="1" dirty="0"/>
              <a:t>weather observations</a:t>
            </a:r>
            <a:r>
              <a:rPr lang="en-NZ" sz="2400" dirty="0"/>
              <a:t> that are recorded by </a:t>
            </a:r>
            <a:r>
              <a:rPr lang="en-NZ" sz="2400" i="1" dirty="0"/>
              <a:t>weather stations</a:t>
            </a:r>
            <a:r>
              <a:rPr lang="en-NZ" sz="2400" dirty="0"/>
              <a:t> all around the globe, usually at least once per hour, every hour, 365 days a year.</a:t>
            </a:r>
          </a:p>
          <a:p>
            <a:pPr marL="0" indent="0" fontAlgn="base">
              <a:buNone/>
            </a:pPr>
            <a:r>
              <a:rPr lang="en-NZ" sz="2400" dirty="0"/>
              <a:t>Even right here in New Zealand we have hundreds of weather stations taking weather observations every day.</a:t>
            </a:r>
          </a:p>
        </p:txBody>
      </p:sp>
      <p:pic>
        <p:nvPicPr>
          <p:cNvPr id="5" name="Picture 4">
            <a:extLst>
              <a:ext uri="{FF2B5EF4-FFF2-40B4-BE49-F238E27FC236}">
                <a16:creationId xmlns:a16="http://schemas.microsoft.com/office/drawing/2014/main" id="{C330CC32-0259-43CA-8D94-0E9B4FA9EF65}"/>
              </a:ext>
            </a:extLst>
          </p:cNvPr>
          <p:cNvPicPr/>
          <p:nvPr/>
        </p:nvPicPr>
        <p:blipFill>
          <a:blip r:embed="rId2">
            <a:extLst>
              <a:ext uri="{28A0092B-C50C-407E-A947-70E740481C1C}">
                <a14:useLocalDpi xmlns:a14="http://schemas.microsoft.com/office/drawing/2010/main" val="0"/>
              </a:ext>
            </a:extLst>
          </a:blip>
          <a:stretch>
            <a:fillRect/>
          </a:stretch>
        </p:blipFill>
        <p:spPr>
          <a:xfrm>
            <a:off x="6637283" y="1976845"/>
            <a:ext cx="5014786" cy="3480402"/>
          </a:xfrm>
          <a:prstGeom prst="rect">
            <a:avLst/>
          </a:prstGeom>
        </p:spPr>
      </p:pic>
    </p:spTree>
    <p:extLst>
      <p:ext uri="{BB962C8B-B14F-4D97-AF65-F5344CB8AC3E}">
        <p14:creationId xmlns:p14="http://schemas.microsoft.com/office/powerpoint/2010/main" val="152937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2125-1B6E-4B15-92C8-0D739FD39976}"/>
              </a:ext>
            </a:extLst>
          </p:cNvPr>
          <p:cNvSpPr>
            <a:spLocks noGrp="1"/>
          </p:cNvSpPr>
          <p:nvPr>
            <p:ph type="title"/>
          </p:nvPr>
        </p:nvSpPr>
        <p:spPr/>
        <p:txBody>
          <a:bodyPr/>
          <a:lstStyle/>
          <a:p>
            <a:r>
              <a:rPr lang="en-NZ" dirty="0"/>
              <a:t>Weather station instruments</a:t>
            </a:r>
          </a:p>
        </p:txBody>
      </p:sp>
      <p:sp>
        <p:nvSpPr>
          <p:cNvPr id="3" name="Content Placeholder 2">
            <a:extLst>
              <a:ext uri="{FF2B5EF4-FFF2-40B4-BE49-F238E27FC236}">
                <a16:creationId xmlns:a16="http://schemas.microsoft.com/office/drawing/2014/main" id="{11F70784-6301-4E83-83B8-FFDD234A293F}"/>
              </a:ext>
            </a:extLst>
          </p:cNvPr>
          <p:cNvSpPr>
            <a:spLocks noGrp="1"/>
          </p:cNvSpPr>
          <p:nvPr>
            <p:ph idx="1"/>
          </p:nvPr>
        </p:nvSpPr>
        <p:spPr/>
        <p:txBody>
          <a:bodyPr>
            <a:normAutofit fontScale="85000" lnSpcReduction="20000"/>
          </a:bodyPr>
          <a:lstStyle/>
          <a:p>
            <a:pPr marL="0" indent="0">
              <a:buNone/>
            </a:pPr>
            <a:r>
              <a:rPr lang="en-NZ" i="1" dirty="0"/>
              <a:t>Thermometer</a:t>
            </a:r>
            <a:r>
              <a:rPr lang="en-NZ" dirty="0"/>
              <a:t>: This tells us what the temperature is throughout the day.</a:t>
            </a:r>
          </a:p>
          <a:p>
            <a:pPr marL="0" indent="0">
              <a:buNone/>
            </a:pPr>
            <a:r>
              <a:rPr lang="en-NZ" i="1" dirty="0"/>
              <a:t>Anemometer</a:t>
            </a:r>
            <a:r>
              <a:rPr lang="en-NZ" dirty="0"/>
              <a:t>: This instrument usually sits on top of a giant pole about 10 metres above the ground and records the wind speed.</a:t>
            </a:r>
          </a:p>
          <a:p>
            <a:pPr marL="0" indent="0">
              <a:buNone/>
            </a:pPr>
            <a:r>
              <a:rPr lang="en-NZ" i="1" dirty="0"/>
              <a:t>Rain gauge</a:t>
            </a:r>
            <a:r>
              <a:rPr lang="en-NZ" dirty="0"/>
              <a:t>: This one’s pretty easy – it tells us how much rain has fallen today.</a:t>
            </a:r>
          </a:p>
          <a:p>
            <a:pPr marL="0" indent="0">
              <a:buNone/>
            </a:pPr>
            <a:r>
              <a:rPr lang="en-NZ" i="1" dirty="0"/>
              <a:t>Barometer</a:t>
            </a:r>
            <a:r>
              <a:rPr lang="en-NZ" dirty="0"/>
              <a:t>: A barometer can actually “feel” how much pressure is in the atmosphere and how quickly it’s going up or down.</a:t>
            </a:r>
          </a:p>
          <a:p>
            <a:pPr>
              <a:lnSpc>
                <a:spcPct val="120000"/>
              </a:lnSpc>
            </a:pPr>
            <a:endParaRPr lang="en-NZ" dirty="0"/>
          </a:p>
        </p:txBody>
      </p:sp>
      <p:pic>
        <p:nvPicPr>
          <p:cNvPr id="13" name="Picture 12">
            <a:extLst>
              <a:ext uri="{FF2B5EF4-FFF2-40B4-BE49-F238E27FC236}">
                <a16:creationId xmlns:a16="http://schemas.microsoft.com/office/drawing/2014/main" id="{902B8F9B-BAEB-42C4-9629-ADD060BE059D}"/>
              </a:ext>
            </a:extLst>
          </p:cNvPr>
          <p:cNvPicPr/>
          <p:nvPr/>
        </p:nvPicPr>
        <p:blipFill>
          <a:blip r:embed="rId2">
            <a:extLst>
              <a:ext uri="{28A0092B-C50C-407E-A947-70E740481C1C}">
                <a14:useLocalDpi xmlns:a14="http://schemas.microsoft.com/office/drawing/2010/main" val="0"/>
              </a:ext>
            </a:extLst>
          </a:blip>
          <a:stretch>
            <a:fillRect/>
          </a:stretch>
        </p:blipFill>
        <p:spPr>
          <a:xfrm>
            <a:off x="5946865" y="2208617"/>
            <a:ext cx="5727700" cy="2903220"/>
          </a:xfrm>
          <a:prstGeom prst="rect">
            <a:avLst/>
          </a:prstGeom>
        </p:spPr>
      </p:pic>
    </p:spTree>
    <p:extLst>
      <p:ext uri="{BB962C8B-B14F-4D97-AF65-F5344CB8AC3E}">
        <p14:creationId xmlns:p14="http://schemas.microsoft.com/office/powerpoint/2010/main" val="317674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A14C-3D4B-455E-ABB7-E7C7B60E0464}"/>
              </a:ext>
            </a:extLst>
          </p:cNvPr>
          <p:cNvSpPr>
            <a:spLocks noGrp="1"/>
          </p:cNvSpPr>
          <p:nvPr>
            <p:ph type="title"/>
          </p:nvPr>
        </p:nvSpPr>
        <p:spPr/>
        <p:txBody>
          <a:bodyPr/>
          <a:lstStyle/>
          <a:p>
            <a:r>
              <a:rPr lang="en-NZ" dirty="0"/>
              <a:t>Weather balloons</a:t>
            </a:r>
          </a:p>
        </p:txBody>
      </p:sp>
      <p:sp>
        <p:nvSpPr>
          <p:cNvPr id="4" name="Content Placeholder 3">
            <a:extLst>
              <a:ext uri="{FF2B5EF4-FFF2-40B4-BE49-F238E27FC236}">
                <a16:creationId xmlns:a16="http://schemas.microsoft.com/office/drawing/2014/main" id="{38C76192-99DF-48C8-9E2B-63B323A5CB10}"/>
              </a:ext>
            </a:extLst>
          </p:cNvPr>
          <p:cNvSpPr>
            <a:spLocks noGrp="1"/>
          </p:cNvSpPr>
          <p:nvPr>
            <p:ph idx="10"/>
          </p:nvPr>
        </p:nvSpPr>
        <p:spPr>
          <a:xfrm>
            <a:off x="6108569" y="1761601"/>
            <a:ext cx="5245231" cy="4119154"/>
          </a:xfrm>
        </p:spPr>
        <p:txBody>
          <a:bodyPr>
            <a:normAutofit lnSpcReduction="10000"/>
          </a:bodyPr>
          <a:lstStyle/>
          <a:p>
            <a:pPr marL="0" indent="0">
              <a:buNone/>
            </a:pPr>
            <a:r>
              <a:rPr lang="en-NZ" dirty="0"/>
              <a:t>It is also important to know what’s happening high in the atmosphere. Weather balloons are released from the ground and can fly higher than airplanes.</a:t>
            </a:r>
          </a:p>
          <a:p>
            <a:pPr marL="0" indent="0">
              <a:buNone/>
            </a:pPr>
            <a:r>
              <a:rPr lang="en-NZ" dirty="0"/>
              <a:t>They have small instruments attached to them that record things like temperature, wind speed, and wind direction as they climb. This data is sent back to the ground using a simple radio. </a:t>
            </a:r>
          </a:p>
          <a:p>
            <a:pPr>
              <a:lnSpc>
                <a:spcPct val="120000"/>
              </a:lnSpc>
            </a:pPr>
            <a:endParaRPr lang="en-NZ" dirty="0"/>
          </a:p>
        </p:txBody>
      </p:sp>
      <p:pic>
        <p:nvPicPr>
          <p:cNvPr id="11" name="Content Placeholder 10" descr="A truck is parked in a grassy field&#10;&#10;Description automatically generated">
            <a:extLst>
              <a:ext uri="{FF2B5EF4-FFF2-40B4-BE49-F238E27FC236}">
                <a16:creationId xmlns:a16="http://schemas.microsoft.com/office/drawing/2014/main" id="{D7F02A53-84C6-40BF-AC7D-F4991499C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50" y="2089873"/>
            <a:ext cx="5191125" cy="3462480"/>
          </a:xfrm>
        </p:spPr>
      </p:pic>
    </p:spTree>
    <p:extLst>
      <p:ext uri="{BB962C8B-B14F-4D97-AF65-F5344CB8AC3E}">
        <p14:creationId xmlns:p14="http://schemas.microsoft.com/office/powerpoint/2010/main" val="130257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90A9-7D0B-4265-BBEA-4450DC546450}"/>
              </a:ext>
            </a:extLst>
          </p:cNvPr>
          <p:cNvSpPr>
            <a:spLocks noGrp="1"/>
          </p:cNvSpPr>
          <p:nvPr>
            <p:ph type="title"/>
          </p:nvPr>
        </p:nvSpPr>
        <p:spPr>
          <a:xfrm>
            <a:off x="539931" y="1053737"/>
            <a:ext cx="10813869" cy="636951"/>
          </a:xfrm>
        </p:spPr>
        <p:txBody>
          <a:bodyPr/>
          <a:lstStyle/>
          <a:p>
            <a:r>
              <a:rPr lang="en-NZ" dirty="0"/>
              <a:t>Supercomputers and meteorology</a:t>
            </a:r>
          </a:p>
        </p:txBody>
      </p:sp>
      <p:sp>
        <p:nvSpPr>
          <p:cNvPr id="3" name="Content Placeholder 2">
            <a:extLst>
              <a:ext uri="{FF2B5EF4-FFF2-40B4-BE49-F238E27FC236}">
                <a16:creationId xmlns:a16="http://schemas.microsoft.com/office/drawing/2014/main" id="{3F23D18B-FE8C-4579-8D51-6D199B3EEAF1}"/>
              </a:ext>
            </a:extLst>
          </p:cNvPr>
          <p:cNvSpPr>
            <a:spLocks noGrp="1"/>
          </p:cNvSpPr>
          <p:nvPr>
            <p:ph idx="1"/>
          </p:nvPr>
        </p:nvSpPr>
        <p:spPr>
          <a:xfrm>
            <a:off x="539931" y="1976845"/>
            <a:ext cx="5556069" cy="3827417"/>
          </a:xfrm>
        </p:spPr>
        <p:txBody>
          <a:bodyPr>
            <a:normAutofit fontScale="92500" lnSpcReduction="10000"/>
          </a:bodyPr>
          <a:lstStyle/>
          <a:p>
            <a:pPr marL="0" indent="0">
              <a:buNone/>
            </a:pPr>
            <a:r>
              <a:rPr lang="en-US" dirty="0"/>
              <a:t>With so much weather data being collected every day, it’s impossible for humans to </a:t>
            </a:r>
            <a:r>
              <a:rPr lang="en-US" dirty="0" err="1"/>
              <a:t>analyse</a:t>
            </a:r>
            <a:r>
              <a:rPr lang="en-US" dirty="0"/>
              <a:t> it all and make a forecast within a reasonable amount of time. </a:t>
            </a:r>
          </a:p>
          <a:p>
            <a:pPr marL="0" indent="0">
              <a:buNone/>
            </a:pPr>
            <a:r>
              <a:rPr lang="en-US" dirty="0"/>
              <a:t>So the data goes into powerful supercomputers that speed up the process. These supercomputers are as big as an entire room, and more powerful than 10,000 desktop computers. </a:t>
            </a:r>
            <a:endParaRPr lang="en-NZ" dirty="0"/>
          </a:p>
        </p:txBody>
      </p:sp>
      <p:pic>
        <p:nvPicPr>
          <p:cNvPr id="10" name="Content Placeholder 9" descr="A person standing in a room&#10;&#10;Description automatically generated">
            <a:extLst>
              <a:ext uri="{FF2B5EF4-FFF2-40B4-BE49-F238E27FC236}">
                <a16:creationId xmlns:a16="http://schemas.microsoft.com/office/drawing/2014/main" id="{411A1A23-1FAF-4096-BF27-6EB45F6D84AD}"/>
              </a:ext>
            </a:extLst>
          </p:cNvPr>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460506" y="1976845"/>
            <a:ext cx="5245100" cy="3498481"/>
          </a:xfrm>
        </p:spPr>
      </p:pic>
    </p:spTree>
    <p:extLst>
      <p:ext uri="{BB962C8B-B14F-4D97-AF65-F5344CB8AC3E}">
        <p14:creationId xmlns:p14="http://schemas.microsoft.com/office/powerpoint/2010/main" val="216020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FE7-AD94-4D76-9BB1-BE9E60800289}"/>
              </a:ext>
            </a:extLst>
          </p:cNvPr>
          <p:cNvSpPr>
            <a:spLocks noGrp="1"/>
          </p:cNvSpPr>
          <p:nvPr>
            <p:ph type="title"/>
          </p:nvPr>
        </p:nvSpPr>
        <p:spPr/>
        <p:txBody>
          <a:bodyPr/>
          <a:lstStyle/>
          <a:p>
            <a:r>
              <a:rPr lang="en-NZ" dirty="0"/>
              <a:t>Supercomputers and meteorology</a:t>
            </a:r>
          </a:p>
        </p:txBody>
      </p:sp>
      <p:sp>
        <p:nvSpPr>
          <p:cNvPr id="4" name="Content Placeholder 3">
            <a:extLst>
              <a:ext uri="{FF2B5EF4-FFF2-40B4-BE49-F238E27FC236}">
                <a16:creationId xmlns:a16="http://schemas.microsoft.com/office/drawing/2014/main" id="{766EB18C-BD6A-4676-8607-C48B0C952442}"/>
              </a:ext>
            </a:extLst>
          </p:cNvPr>
          <p:cNvSpPr>
            <a:spLocks noGrp="1"/>
          </p:cNvSpPr>
          <p:nvPr>
            <p:ph idx="10"/>
          </p:nvPr>
        </p:nvSpPr>
        <p:spPr>
          <a:xfrm>
            <a:off x="539931" y="1976846"/>
            <a:ext cx="10813869" cy="3688664"/>
          </a:xfrm>
        </p:spPr>
        <p:txBody>
          <a:bodyPr>
            <a:normAutofit lnSpcReduction="10000"/>
          </a:bodyPr>
          <a:lstStyle/>
          <a:p>
            <a:pPr marL="0" indent="0">
              <a:buNone/>
            </a:pPr>
            <a:r>
              <a:rPr lang="en-NZ" dirty="0"/>
              <a:t>The supercomputers run incredibly complex math equations that determine how the earth’s atmosphere moves, and we get the supercomputer’s best guess about what the weather will be like over the next several days.</a:t>
            </a:r>
          </a:p>
          <a:p>
            <a:pPr marL="0" indent="0">
              <a:buNone/>
            </a:pPr>
            <a:r>
              <a:rPr lang="en-NZ" dirty="0"/>
              <a:t>At this point human meteorologists step in. While the forecast produced by the supercomputer is usually pretty good, the meteorologist has years of experience and can make the forecast even better. </a:t>
            </a:r>
          </a:p>
          <a:p>
            <a:pPr marL="0" indent="0">
              <a:buNone/>
            </a:pPr>
            <a:r>
              <a:rPr lang="en-NZ" dirty="0"/>
              <a:t>Forecasts three to five days in the future are usually very accurate, and forecasts seven days out can still give a general idea of what’s to come. </a:t>
            </a:r>
          </a:p>
        </p:txBody>
      </p:sp>
    </p:spTree>
    <p:extLst>
      <p:ext uri="{BB962C8B-B14F-4D97-AF65-F5344CB8AC3E}">
        <p14:creationId xmlns:p14="http://schemas.microsoft.com/office/powerpoint/2010/main" val="344279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B4F4-F896-49B5-B6D0-7F8AAB94879E}"/>
              </a:ext>
            </a:extLst>
          </p:cNvPr>
          <p:cNvSpPr>
            <a:spLocks noGrp="1"/>
          </p:cNvSpPr>
          <p:nvPr>
            <p:ph type="title"/>
          </p:nvPr>
        </p:nvSpPr>
        <p:spPr>
          <a:xfrm>
            <a:off x="539930" y="507199"/>
            <a:ext cx="10813869" cy="636951"/>
          </a:xfrm>
        </p:spPr>
        <p:txBody>
          <a:bodyPr>
            <a:normAutofit fontScale="90000"/>
          </a:bodyPr>
          <a:lstStyle/>
          <a:p>
            <a:r>
              <a:rPr lang="en-NZ" dirty="0"/>
              <a:t>Video: Weather Tips from Weather Nerds - Weather Balloons</a:t>
            </a:r>
            <a:br>
              <a:rPr lang="en-NZ" dirty="0"/>
            </a:br>
            <a:endParaRPr lang="en-NZ" dirty="0"/>
          </a:p>
        </p:txBody>
      </p:sp>
      <p:pic>
        <p:nvPicPr>
          <p:cNvPr id="4" name="Online Media 3" title="Weather Tips from Weather Nerds - Weather Balloons">
            <a:hlinkClick r:id="" action="ppaction://media"/>
            <a:extLst>
              <a:ext uri="{FF2B5EF4-FFF2-40B4-BE49-F238E27FC236}">
                <a16:creationId xmlns:a16="http://schemas.microsoft.com/office/drawing/2014/main" id="{F982C4A1-D93D-4D9D-BA54-33899D061016}"/>
              </a:ext>
            </a:extLst>
          </p:cNvPr>
          <p:cNvPicPr>
            <a:picLocks noRot="1" noChangeAspect="1"/>
          </p:cNvPicPr>
          <p:nvPr>
            <a:videoFile r:link="rId1"/>
          </p:nvPr>
        </p:nvPicPr>
        <p:blipFill>
          <a:blip r:embed="rId4"/>
          <a:stretch>
            <a:fillRect/>
          </a:stretch>
        </p:blipFill>
        <p:spPr>
          <a:xfrm>
            <a:off x="2255052" y="1144150"/>
            <a:ext cx="7383624" cy="4153289"/>
          </a:xfrm>
          <a:prstGeom prst="rect">
            <a:avLst/>
          </a:prstGeom>
        </p:spPr>
      </p:pic>
      <p:sp>
        <p:nvSpPr>
          <p:cNvPr id="3" name="Rectangle 2">
            <a:extLst>
              <a:ext uri="{FF2B5EF4-FFF2-40B4-BE49-F238E27FC236}">
                <a16:creationId xmlns:a16="http://schemas.microsoft.com/office/drawing/2014/main" id="{5FD2B4E0-24B9-4B9F-9E3F-8E7CCAF7949E}"/>
              </a:ext>
            </a:extLst>
          </p:cNvPr>
          <p:cNvSpPr/>
          <p:nvPr/>
        </p:nvSpPr>
        <p:spPr>
          <a:xfrm>
            <a:off x="3634076" y="5749724"/>
            <a:ext cx="4976747" cy="369332"/>
          </a:xfrm>
          <a:prstGeom prst="rect">
            <a:avLst/>
          </a:prstGeom>
        </p:spPr>
        <p:txBody>
          <a:bodyPr wrap="none">
            <a:spAutoFit/>
          </a:bodyPr>
          <a:lstStyle/>
          <a:p>
            <a:r>
              <a:rPr lang="en-NZ" dirty="0">
                <a:hlinkClick r:id="rId5"/>
              </a:rPr>
              <a:t>https://www.youtube.com/watch?v=qIf6KhmwfsU</a:t>
            </a:r>
            <a:r>
              <a:rPr lang="en-NZ" dirty="0"/>
              <a:t> </a:t>
            </a:r>
          </a:p>
        </p:txBody>
      </p:sp>
    </p:spTree>
    <p:extLst>
      <p:ext uri="{BB962C8B-B14F-4D97-AF65-F5344CB8AC3E}">
        <p14:creationId xmlns:p14="http://schemas.microsoft.com/office/powerpoint/2010/main" val="220925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09E1-6ACF-4758-8B15-EBEF3A5E5330}"/>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3700" dirty="0">
                <a:solidFill>
                  <a:schemeClr val="tx1"/>
                </a:solidFill>
                <a:latin typeface="+mj-lt"/>
              </a:rPr>
              <a:t>Kahoot quiz: </a:t>
            </a:r>
            <a:r>
              <a:rPr lang="en-US" sz="3700">
                <a:solidFill>
                  <a:schemeClr val="tx1"/>
                </a:solidFill>
                <a:latin typeface="+mj-lt"/>
              </a:rPr>
              <a:t>Weather forecasting</a:t>
            </a:r>
          </a:p>
        </p:txBody>
      </p:sp>
      <p:sp>
        <p:nvSpPr>
          <p:cNvPr id="1028" name="Rectangle 7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hlinkClick r:id="rId3"/>
            <a:extLst>
              <a:ext uri="{FF2B5EF4-FFF2-40B4-BE49-F238E27FC236}">
                <a16:creationId xmlns:a16="http://schemas.microsoft.com/office/drawing/2014/main" id="{A3AE468F-5C4B-4E2B-8E7A-7E194F426E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81" r="1" b="10737"/>
          <a:stretch/>
        </p:blipFill>
        <p:spPr bwMode="auto">
          <a:xfrm>
            <a:off x="2170029" y="804672"/>
            <a:ext cx="7851943" cy="35546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CC29C33-D237-4A78-87FF-9DAD2A22B50E}"/>
              </a:ext>
            </a:extLst>
          </p:cNvPr>
          <p:cNvSpPr/>
          <p:nvPr/>
        </p:nvSpPr>
        <p:spPr>
          <a:xfrm>
            <a:off x="3047999" y="5894743"/>
            <a:ext cx="6096000" cy="646331"/>
          </a:xfrm>
          <a:prstGeom prst="rect">
            <a:avLst/>
          </a:prstGeom>
        </p:spPr>
        <p:txBody>
          <a:bodyPr>
            <a:spAutoFit/>
          </a:bodyPr>
          <a:lstStyle/>
          <a:p>
            <a:r>
              <a:rPr lang="en-NZ" dirty="0">
                <a:hlinkClick r:id="rId3"/>
              </a:rPr>
              <a:t>https://play.kahoot.it/v2/?quizId</a:t>
            </a:r>
            <a:r>
              <a:rPr lang="en-NZ">
                <a:hlinkClick r:id="rId3"/>
              </a:rPr>
              <a:t>=a14c9fe6-a679-4f3e-97a7-9e6f2d4e4a54</a:t>
            </a:r>
            <a:r>
              <a:rPr lang="en-NZ"/>
              <a:t> </a:t>
            </a:r>
            <a:endParaRPr lang="en-NZ" dirty="0"/>
          </a:p>
        </p:txBody>
      </p:sp>
    </p:spTree>
    <p:extLst>
      <p:ext uri="{BB962C8B-B14F-4D97-AF65-F5344CB8AC3E}">
        <p14:creationId xmlns:p14="http://schemas.microsoft.com/office/powerpoint/2010/main" val="478104014"/>
      </p:ext>
    </p:extLst>
  </p:cSld>
  <p:clrMapOvr>
    <a:masterClrMapping/>
  </p:clrMapOvr>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44546A"/>
      </a:dk2>
      <a:lt2>
        <a:srgbClr val="E7E6E6"/>
      </a:lt2>
      <a:accent1>
        <a:srgbClr val="40C8F4"/>
      </a:accent1>
      <a:accent2>
        <a:srgbClr val="0088CF"/>
      </a:accent2>
      <a:accent3>
        <a:srgbClr val="17469E"/>
      </a:accent3>
      <a:accent4>
        <a:srgbClr val="00A34F"/>
      </a:accent4>
      <a:accent5>
        <a:srgbClr val="6D5FAA"/>
      </a:accent5>
      <a:accent6>
        <a:srgbClr val="A7A9A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53D5ECD54C9A46B37B0C715C29B2DD" ma:contentTypeVersion="13" ma:contentTypeDescription="Create a new document." ma:contentTypeScope="" ma:versionID="c93226d6ac9ca7c02a3271e431872f58">
  <xsd:schema xmlns:xsd="http://www.w3.org/2001/XMLSchema" xmlns:xs="http://www.w3.org/2001/XMLSchema" xmlns:p="http://schemas.microsoft.com/office/2006/metadata/properties" xmlns:ns3="b2298a04-44e4-4030-85d9-04f4b4febcdf" xmlns:ns4="34e32323-3f1f-4bf4-a616-0a36999786be" targetNamespace="http://schemas.microsoft.com/office/2006/metadata/properties" ma:root="true" ma:fieldsID="12a1e5c68a1f51b86ed22c80a93f3a05" ns3:_="" ns4:_="">
    <xsd:import namespace="b2298a04-44e4-4030-85d9-04f4b4febcdf"/>
    <xsd:import namespace="34e32323-3f1f-4bf4-a616-0a36999786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298a04-44e4-4030-85d9-04f4b4febc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e32323-3f1f-4bf4-a616-0a36999786b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4D7FD1-7B58-488E-BC6E-0687B7A4C87F}">
  <ds:schemaRefs>
    <ds:schemaRef ds:uri="http://schemas.microsoft.com/sharepoint/v3/contenttype/forms"/>
  </ds:schemaRefs>
</ds:datastoreItem>
</file>

<file path=customXml/itemProps2.xml><?xml version="1.0" encoding="utf-8"?>
<ds:datastoreItem xmlns:ds="http://schemas.openxmlformats.org/officeDocument/2006/customXml" ds:itemID="{58AD5355-D7FB-4A3A-85F2-6E34B827EE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298a04-44e4-4030-85d9-04f4b4febcdf"/>
    <ds:schemaRef ds:uri="34e32323-3f1f-4bf4-a616-0a36999786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AC844C-2E58-4BB8-922A-D420DD569E0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TotalTime>
  <Words>532</Words>
  <Application>Microsoft Office PowerPoint</Application>
  <PresentationFormat>Widescreen</PresentationFormat>
  <Paragraphs>31</Paragraphs>
  <Slides>9</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Weather forecasting</vt:lpstr>
      <vt:lpstr>Weather forecasting</vt:lpstr>
      <vt:lpstr>Weather stations</vt:lpstr>
      <vt:lpstr>Weather station instruments</vt:lpstr>
      <vt:lpstr>Weather balloons</vt:lpstr>
      <vt:lpstr>Supercomputers and meteorology</vt:lpstr>
      <vt:lpstr>Supercomputers and meteorology</vt:lpstr>
      <vt:lpstr>Video: Weather Tips from Weather Nerds - Weather Balloons </vt:lpstr>
      <vt:lpstr>Kahoot quiz: Weather forecasting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forecasting</dc:title>
  <dc:creator>Stacy Mohan</dc:creator>
  <cp:lastModifiedBy>Petra Pearce</cp:lastModifiedBy>
  <cp:revision>1</cp:revision>
  <dcterms:created xsi:type="dcterms:W3CDTF">2020-08-05T01:13:53Z</dcterms:created>
  <dcterms:modified xsi:type="dcterms:W3CDTF">2020-11-05T01:54:07Z</dcterms:modified>
</cp:coreProperties>
</file>