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A9C58-C67A-4ED6-8D8F-D467535F6865}" v="4" dt="2020-11-05T01:52:07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Pearce" userId="7030ef64-b6ad-421f-a0a7-586fe773fc0b" providerId="ADAL" clId="{2AB11747-3430-4115-9293-84B8158CE810}"/>
    <pc:docChg chg="undo custSel mod modSld">
      <pc:chgData name="Petra Pearce" userId="7030ef64-b6ad-421f-a0a7-586fe773fc0b" providerId="ADAL" clId="{2AB11747-3430-4115-9293-84B8158CE810}" dt="2020-07-29T00:11:51.103" v="15" actId="26606"/>
      <pc:docMkLst>
        <pc:docMk/>
      </pc:docMkLst>
      <pc:sldChg chg="addSp delSp modSp mod setBg">
        <pc:chgData name="Petra Pearce" userId="7030ef64-b6ad-421f-a0a7-586fe773fc0b" providerId="ADAL" clId="{2AB11747-3430-4115-9293-84B8158CE810}" dt="2020-07-29T00:11:51.103" v="15" actId="26606"/>
        <pc:sldMkLst>
          <pc:docMk/>
          <pc:sldMk cId="2806106126" sldId="257"/>
        </pc:sldMkLst>
        <pc:spChg chg="mod">
          <ac:chgData name="Petra Pearce" userId="7030ef64-b6ad-421f-a0a7-586fe773fc0b" providerId="ADAL" clId="{2AB11747-3430-4115-9293-84B8158CE810}" dt="2020-07-29T00:11:51.103" v="15" actId="26606"/>
          <ac:spMkLst>
            <pc:docMk/>
            <pc:sldMk cId="2806106126" sldId="257"/>
            <ac:spMk id="2" creationId="{00000000-0000-0000-0000-000000000000}"/>
          </ac:spMkLst>
        </pc:spChg>
        <pc:spChg chg="mod ord">
          <ac:chgData name="Petra Pearce" userId="7030ef64-b6ad-421f-a0a7-586fe773fc0b" providerId="ADAL" clId="{2AB11747-3430-4115-9293-84B8158CE810}" dt="2020-07-29T00:11:51.103" v="15" actId="26606"/>
          <ac:spMkLst>
            <pc:docMk/>
            <pc:sldMk cId="2806106126" sldId="257"/>
            <ac:spMk id="5" creationId="{E831B32D-9456-4A47-A37F-4E4A93895903}"/>
          </ac:spMkLst>
        </pc:spChg>
        <pc:spChg chg="del">
          <ac:chgData name="Petra Pearce" userId="7030ef64-b6ad-421f-a0a7-586fe773fc0b" providerId="ADAL" clId="{2AB11747-3430-4115-9293-84B8158CE810}" dt="2020-07-29T00:11:47.688" v="12" actId="478"/>
          <ac:spMkLst>
            <pc:docMk/>
            <pc:sldMk cId="2806106126" sldId="257"/>
            <ac:spMk id="6" creationId="{2CE55258-EF03-468C-849A-F1A57125AB68}"/>
          </ac:spMkLst>
        </pc:spChg>
        <pc:spChg chg="add del">
          <ac:chgData name="Petra Pearce" userId="7030ef64-b6ad-421f-a0a7-586fe773fc0b" providerId="ADAL" clId="{2AB11747-3430-4115-9293-84B8158CE810}" dt="2020-07-29T00:11:51.103" v="15" actId="26606"/>
          <ac:spMkLst>
            <pc:docMk/>
            <pc:sldMk cId="2806106126" sldId="257"/>
            <ac:spMk id="12" creationId="{AFA67CD3-AB4E-4A7A-BEB8-53C445D8C44E}"/>
          </ac:spMkLst>
        </pc:spChg>
        <pc:spChg chg="add del">
          <ac:chgData name="Petra Pearce" userId="7030ef64-b6ad-421f-a0a7-586fe773fc0b" providerId="ADAL" clId="{2AB11747-3430-4115-9293-84B8158CE810}" dt="2020-07-29T00:11:51.103" v="15" actId="26606"/>
          <ac:spMkLst>
            <pc:docMk/>
            <pc:sldMk cId="2806106126" sldId="257"/>
            <ac:spMk id="16" creationId="{339C8D78-A644-462F-B674-F440635E5353}"/>
          </ac:spMkLst>
        </pc:spChg>
        <pc:picChg chg="add mod">
          <ac:chgData name="Petra Pearce" userId="7030ef64-b6ad-421f-a0a7-586fe773fc0b" providerId="ADAL" clId="{2AB11747-3430-4115-9293-84B8158CE810}" dt="2020-07-29T00:11:51.103" v="15" actId="26606"/>
          <ac:picMkLst>
            <pc:docMk/>
            <pc:sldMk cId="2806106126" sldId="257"/>
            <ac:picMk id="7" creationId="{75777040-DCD0-4CB6-B5C0-53A98843642C}"/>
          </ac:picMkLst>
        </pc:picChg>
        <pc:picChg chg="add del">
          <ac:chgData name="Petra Pearce" userId="7030ef64-b6ad-421f-a0a7-586fe773fc0b" providerId="ADAL" clId="{2AB11747-3430-4115-9293-84B8158CE810}" dt="2020-07-29T00:11:51.103" v="15" actId="26606"/>
          <ac:picMkLst>
            <pc:docMk/>
            <pc:sldMk cId="2806106126" sldId="257"/>
            <ac:picMk id="14" creationId="{07CF545F-9C2E-4446-97CD-AD92990C2B68}"/>
          </ac:picMkLst>
        </pc:picChg>
        <pc:picChg chg="del">
          <ac:chgData name="Petra Pearce" userId="7030ef64-b6ad-421f-a0a7-586fe773fc0b" providerId="ADAL" clId="{2AB11747-3430-4115-9293-84B8158CE810}" dt="2020-07-29T00:11:46.329" v="11" actId="478"/>
          <ac:picMkLst>
            <pc:docMk/>
            <pc:sldMk cId="2806106126" sldId="257"/>
            <ac:picMk id="1026" creationId="{9F734C4A-5545-4317-AD32-74D702E6384E}"/>
          </ac:picMkLst>
        </pc:picChg>
      </pc:sldChg>
      <pc:sldChg chg="addSp delSp modSp">
        <pc:chgData name="Petra Pearce" userId="7030ef64-b6ad-421f-a0a7-586fe773fc0b" providerId="ADAL" clId="{2AB11747-3430-4115-9293-84B8158CE810}" dt="2020-07-29T00:09:54.832" v="8" actId="27614"/>
        <pc:sldMkLst>
          <pc:docMk/>
          <pc:sldMk cId="3176748994" sldId="261"/>
        </pc:sldMkLst>
        <pc:spChg chg="del">
          <ac:chgData name="Petra Pearce" userId="7030ef64-b6ad-421f-a0a7-586fe773fc0b" providerId="ADAL" clId="{2AB11747-3430-4115-9293-84B8158CE810}" dt="2020-07-29T00:03:07.489" v="0" actId="931"/>
          <ac:spMkLst>
            <pc:docMk/>
            <pc:sldMk cId="3176748994" sldId="261"/>
            <ac:spMk id="4" creationId="{018F6A80-BA8E-4844-B8B2-BF67A808D99D}"/>
          </ac:spMkLst>
        </pc:spChg>
        <pc:spChg chg="add del mod">
          <ac:chgData name="Petra Pearce" userId="7030ef64-b6ad-421f-a0a7-586fe773fc0b" providerId="ADAL" clId="{2AB11747-3430-4115-9293-84B8158CE810}" dt="2020-07-29T00:09:52.936" v="7" actId="931"/>
          <ac:spMkLst>
            <pc:docMk/>
            <pc:sldMk cId="3176748994" sldId="261"/>
            <ac:spMk id="8" creationId="{82A8D173-5E09-487D-A061-E894252C834A}"/>
          </ac:spMkLst>
        </pc:spChg>
        <pc:picChg chg="add del mod">
          <ac:chgData name="Petra Pearce" userId="7030ef64-b6ad-421f-a0a7-586fe773fc0b" providerId="ADAL" clId="{2AB11747-3430-4115-9293-84B8158CE810}" dt="2020-07-29T00:09:49.872" v="6" actId="478"/>
          <ac:picMkLst>
            <pc:docMk/>
            <pc:sldMk cId="3176748994" sldId="261"/>
            <ac:picMk id="6" creationId="{F5576F3D-CF86-48CC-8160-158A5B009001}"/>
          </ac:picMkLst>
        </pc:picChg>
        <pc:picChg chg="add mod">
          <ac:chgData name="Petra Pearce" userId="7030ef64-b6ad-421f-a0a7-586fe773fc0b" providerId="ADAL" clId="{2AB11747-3430-4115-9293-84B8158CE810}" dt="2020-07-29T00:09:54.832" v="8" actId="27614"/>
          <ac:picMkLst>
            <pc:docMk/>
            <pc:sldMk cId="3176748994" sldId="261"/>
            <ac:picMk id="10" creationId="{9C77F853-FF19-4A53-872B-400B45BA0698}"/>
          </ac:picMkLst>
        </pc:picChg>
      </pc:sldChg>
      <pc:sldChg chg="addSp delSp modSp">
        <pc:chgData name="Petra Pearce" userId="7030ef64-b6ad-421f-a0a7-586fe773fc0b" providerId="ADAL" clId="{2AB11747-3430-4115-9293-84B8158CE810}" dt="2020-07-29T00:03:55.461" v="3" actId="27614"/>
        <pc:sldMkLst>
          <pc:docMk/>
          <pc:sldMk cId="1302572774" sldId="262"/>
        </pc:sldMkLst>
        <pc:spChg chg="del">
          <ac:chgData name="Petra Pearce" userId="7030ef64-b6ad-421f-a0a7-586fe773fc0b" providerId="ADAL" clId="{2AB11747-3430-4115-9293-84B8158CE810}" dt="2020-07-29T00:03:53.359" v="2" actId="931"/>
          <ac:spMkLst>
            <pc:docMk/>
            <pc:sldMk cId="1302572774" sldId="262"/>
            <ac:spMk id="3" creationId="{BC652924-24A7-4B54-B3A1-896CE8B02C82}"/>
          </ac:spMkLst>
        </pc:spChg>
        <pc:picChg chg="add mod">
          <ac:chgData name="Petra Pearce" userId="7030ef64-b6ad-421f-a0a7-586fe773fc0b" providerId="ADAL" clId="{2AB11747-3430-4115-9293-84B8158CE810}" dt="2020-07-29T00:03:55.461" v="3" actId="27614"/>
          <ac:picMkLst>
            <pc:docMk/>
            <pc:sldMk cId="1302572774" sldId="262"/>
            <ac:picMk id="6" creationId="{6CBEAE27-C8E4-476B-9E57-FE76B99A42F1}"/>
          </ac:picMkLst>
        </pc:picChg>
      </pc:sldChg>
      <pc:sldChg chg="addSp delSp modSp">
        <pc:chgData name="Petra Pearce" userId="7030ef64-b6ad-421f-a0a7-586fe773fc0b" providerId="ADAL" clId="{2AB11747-3430-4115-9293-84B8158CE810}" dt="2020-07-29T00:09:58.953" v="10" actId="27614"/>
        <pc:sldMkLst>
          <pc:docMk/>
          <pc:sldMk cId="2160207030" sldId="264"/>
        </pc:sldMkLst>
        <pc:spChg chg="del">
          <ac:chgData name="Petra Pearce" userId="7030ef64-b6ad-421f-a0a7-586fe773fc0b" providerId="ADAL" clId="{2AB11747-3430-4115-9293-84B8158CE810}" dt="2020-07-29T00:09:57.140" v="9" actId="931"/>
          <ac:spMkLst>
            <pc:docMk/>
            <pc:sldMk cId="2160207030" sldId="264"/>
            <ac:spMk id="7" creationId="{CCD8833A-CEBD-49ED-82CF-7EB8AC2C7EF0}"/>
          </ac:spMkLst>
        </pc:spChg>
        <pc:picChg chg="add mod">
          <ac:chgData name="Petra Pearce" userId="7030ef64-b6ad-421f-a0a7-586fe773fc0b" providerId="ADAL" clId="{2AB11747-3430-4115-9293-84B8158CE810}" dt="2020-07-29T00:09:58.953" v="10" actId="27614"/>
          <ac:picMkLst>
            <pc:docMk/>
            <pc:sldMk cId="2160207030" sldId="264"/>
            <ac:picMk id="5" creationId="{A7AFFE74-CD82-4233-BD6F-95C7E3FA28ED}"/>
          </ac:picMkLst>
        </pc:picChg>
      </pc:sldChg>
      <pc:sldChg chg="addSp delSp modSp">
        <pc:chgData name="Petra Pearce" userId="7030ef64-b6ad-421f-a0a7-586fe773fc0b" providerId="ADAL" clId="{2AB11747-3430-4115-9293-84B8158CE810}" dt="2020-07-29T00:05:52.188" v="5" actId="27614"/>
        <pc:sldMkLst>
          <pc:docMk/>
          <pc:sldMk cId="3442796882" sldId="265"/>
        </pc:sldMkLst>
        <pc:spChg chg="del">
          <ac:chgData name="Petra Pearce" userId="7030ef64-b6ad-421f-a0a7-586fe773fc0b" providerId="ADAL" clId="{2AB11747-3430-4115-9293-84B8158CE810}" dt="2020-07-29T00:05:50.178" v="4" actId="931"/>
          <ac:spMkLst>
            <pc:docMk/>
            <pc:sldMk cId="3442796882" sldId="265"/>
            <ac:spMk id="3" creationId="{9D953805-C774-4215-8A4A-C75162F2AF95}"/>
          </ac:spMkLst>
        </pc:spChg>
        <pc:picChg chg="add mod">
          <ac:chgData name="Petra Pearce" userId="7030ef64-b6ad-421f-a0a7-586fe773fc0b" providerId="ADAL" clId="{2AB11747-3430-4115-9293-84B8158CE810}" dt="2020-07-29T00:05:52.188" v="5" actId="27614"/>
          <ac:picMkLst>
            <pc:docMk/>
            <pc:sldMk cId="3442796882" sldId="265"/>
            <ac:picMk id="6" creationId="{7A709C4B-9B26-47B1-8615-31FA603C3BC9}"/>
          </ac:picMkLst>
        </pc:picChg>
      </pc:sldChg>
    </pc:docChg>
  </pc:docChgLst>
  <pc:docChgLst>
    <pc:chgData name="Stacy Mohan" userId="S::stacy.mohan@niwa.co.nz::6086f4df-27bd-46cf-aff6-c633e53b4b09" providerId="AD" clId="Web-{906621B9-0A89-A985-FA79-3211C1EB4175}"/>
    <pc:docChg chg="modSld">
      <pc:chgData name="Stacy Mohan" userId="S::stacy.mohan@niwa.co.nz::6086f4df-27bd-46cf-aff6-c633e53b4b09" providerId="AD" clId="Web-{906621B9-0A89-A985-FA79-3211C1EB4175}" dt="2020-08-05T00:41:36.300" v="14" actId="20577"/>
      <pc:docMkLst>
        <pc:docMk/>
      </pc:docMkLst>
      <pc:sldChg chg="modSp">
        <pc:chgData name="Stacy Mohan" userId="S::stacy.mohan@niwa.co.nz::6086f4df-27bd-46cf-aff6-c633e53b4b09" providerId="AD" clId="Web-{906621B9-0A89-A985-FA79-3211C1EB4175}" dt="2020-08-05T00:40:09.717" v="0" actId="20577"/>
        <pc:sldMkLst>
          <pc:docMk/>
          <pc:sldMk cId="3176748994" sldId="261"/>
        </pc:sldMkLst>
        <pc:spChg chg="mod">
          <ac:chgData name="Stacy Mohan" userId="S::stacy.mohan@niwa.co.nz::6086f4df-27bd-46cf-aff6-c633e53b4b09" providerId="AD" clId="Web-{906621B9-0A89-A985-FA79-3211C1EB4175}" dt="2020-08-05T00:40:09.717" v="0" actId="20577"/>
          <ac:spMkLst>
            <pc:docMk/>
            <pc:sldMk cId="3176748994" sldId="261"/>
            <ac:spMk id="3" creationId="{11F70784-6301-4E83-83B8-FFDD234A293F}"/>
          </ac:spMkLst>
        </pc:spChg>
      </pc:sldChg>
      <pc:sldChg chg="modSp">
        <pc:chgData name="Stacy Mohan" userId="S::stacy.mohan@niwa.co.nz::6086f4df-27bd-46cf-aff6-c633e53b4b09" providerId="AD" clId="Web-{906621B9-0A89-A985-FA79-3211C1EB4175}" dt="2020-08-05T00:40:32.922" v="9" actId="1076"/>
        <pc:sldMkLst>
          <pc:docMk/>
          <pc:sldMk cId="1302572774" sldId="262"/>
        </pc:sldMkLst>
        <pc:spChg chg="mod">
          <ac:chgData name="Stacy Mohan" userId="S::stacy.mohan@niwa.co.nz::6086f4df-27bd-46cf-aff6-c633e53b4b09" providerId="AD" clId="Web-{906621B9-0A89-A985-FA79-3211C1EB4175}" dt="2020-08-05T00:40:23.421" v="5" actId="20577"/>
          <ac:spMkLst>
            <pc:docMk/>
            <pc:sldMk cId="1302572774" sldId="262"/>
            <ac:spMk id="4" creationId="{38C76192-99DF-48C8-9E2B-63B323A5CB10}"/>
          </ac:spMkLst>
        </pc:spChg>
        <pc:picChg chg="mod">
          <ac:chgData name="Stacy Mohan" userId="S::stacy.mohan@niwa.co.nz::6086f4df-27bd-46cf-aff6-c633e53b4b09" providerId="AD" clId="Web-{906621B9-0A89-A985-FA79-3211C1EB4175}" dt="2020-08-05T00:40:32.922" v="9" actId="1076"/>
          <ac:picMkLst>
            <pc:docMk/>
            <pc:sldMk cId="1302572774" sldId="262"/>
            <ac:picMk id="6" creationId="{6CBEAE27-C8E4-476B-9E57-FE76B99A42F1}"/>
          </ac:picMkLst>
        </pc:picChg>
      </pc:sldChg>
      <pc:sldChg chg="modSp">
        <pc:chgData name="Stacy Mohan" userId="S::stacy.mohan@niwa.co.nz::6086f4df-27bd-46cf-aff6-c633e53b4b09" providerId="AD" clId="Web-{906621B9-0A89-A985-FA79-3211C1EB4175}" dt="2020-08-05T00:41:32.268" v="13" actId="20577"/>
        <pc:sldMkLst>
          <pc:docMk/>
          <pc:sldMk cId="2209254312" sldId="266"/>
        </pc:sldMkLst>
        <pc:spChg chg="mod">
          <ac:chgData name="Stacy Mohan" userId="S::stacy.mohan@niwa.co.nz::6086f4df-27bd-46cf-aff6-c633e53b4b09" providerId="AD" clId="Web-{906621B9-0A89-A985-FA79-3211C1EB4175}" dt="2020-08-05T00:41:32.268" v="13" actId="20577"/>
          <ac:spMkLst>
            <pc:docMk/>
            <pc:sldMk cId="2209254312" sldId="266"/>
            <ac:spMk id="2" creationId="{DAE4B4F4-F896-49B5-B6D0-7F8AAB94879E}"/>
          </ac:spMkLst>
        </pc:spChg>
      </pc:sldChg>
    </pc:docChg>
  </pc:docChgLst>
  <pc:docChgLst>
    <pc:chgData name="Petra Pearce" userId="7030ef64-b6ad-421f-a0a7-586fe773fc0b" providerId="ADAL" clId="{04249A8C-3682-4E7C-A302-69DC4CD5CAA4}"/>
    <pc:docChg chg="modSld">
      <pc:chgData name="Petra Pearce" userId="7030ef64-b6ad-421f-a0a7-586fe773fc0b" providerId="ADAL" clId="{04249A8C-3682-4E7C-A302-69DC4CD5CAA4}" dt="2020-09-02T21:51:36.016" v="42" actId="20577"/>
      <pc:docMkLst>
        <pc:docMk/>
      </pc:docMkLst>
      <pc:sldChg chg="modSp">
        <pc:chgData name="Petra Pearce" userId="7030ef64-b6ad-421f-a0a7-586fe773fc0b" providerId="ADAL" clId="{04249A8C-3682-4E7C-A302-69DC4CD5CAA4}" dt="2020-09-02T21:51:36.016" v="42" actId="20577"/>
        <pc:sldMkLst>
          <pc:docMk/>
          <pc:sldMk cId="478104014" sldId="268"/>
        </pc:sldMkLst>
        <pc:spChg chg="mod">
          <ac:chgData name="Petra Pearce" userId="7030ef64-b6ad-421f-a0a7-586fe773fc0b" providerId="ADAL" clId="{04249A8C-3682-4E7C-A302-69DC4CD5CAA4}" dt="2020-09-02T21:51:36.016" v="42" actId="20577"/>
          <ac:spMkLst>
            <pc:docMk/>
            <pc:sldMk cId="478104014" sldId="268"/>
            <ac:spMk id="2" creationId="{C0D609E1-6ACF-4758-8B15-EBEF3A5E5330}"/>
          </ac:spMkLst>
        </pc:spChg>
      </pc:sldChg>
    </pc:docChg>
  </pc:docChgLst>
  <pc:docChgLst>
    <pc:chgData name="Stacy Mohan" userId="6086f4df-27bd-46cf-aff6-c633e53b4b09" providerId="ADAL" clId="{F286394C-39AC-4ABD-99BA-DB09ED80D40C}"/>
    <pc:docChg chg="custSel mod addSld delSld modSld sldOrd">
      <pc:chgData name="Stacy Mohan" userId="6086f4df-27bd-46cf-aff6-c633e53b4b09" providerId="ADAL" clId="{F286394C-39AC-4ABD-99BA-DB09ED80D40C}" dt="2020-08-05T01:07:49.412" v="9"/>
      <pc:docMkLst>
        <pc:docMk/>
      </pc:docMkLst>
      <pc:sldChg chg="addSp delSp modSp modAnim">
        <pc:chgData name="Stacy Mohan" userId="6086f4df-27bd-46cf-aff6-c633e53b4b09" providerId="ADAL" clId="{F286394C-39AC-4ABD-99BA-DB09ED80D40C}" dt="2020-08-05T01:06:12.609" v="7" actId="1076"/>
        <pc:sldMkLst>
          <pc:docMk/>
          <pc:sldMk cId="2209254312" sldId="266"/>
        </pc:sldMkLst>
        <pc:picChg chg="add mod">
          <ac:chgData name="Stacy Mohan" userId="6086f4df-27bd-46cf-aff6-c633e53b4b09" providerId="ADAL" clId="{F286394C-39AC-4ABD-99BA-DB09ED80D40C}" dt="2020-08-05T01:06:12.609" v="7" actId="1076"/>
          <ac:picMkLst>
            <pc:docMk/>
            <pc:sldMk cId="2209254312" sldId="266"/>
            <ac:picMk id="3" creationId="{428B5EE1-4211-4882-8574-7EF2BA2BF6BE}"/>
          </ac:picMkLst>
        </pc:picChg>
        <pc:picChg chg="del">
          <ac:chgData name="Stacy Mohan" userId="6086f4df-27bd-46cf-aff6-c633e53b4b09" providerId="ADAL" clId="{F286394C-39AC-4ABD-99BA-DB09ED80D40C}" dt="2020-08-05T01:05:46.642" v="4" actId="478"/>
          <ac:picMkLst>
            <pc:docMk/>
            <pc:sldMk cId="2209254312" sldId="266"/>
            <ac:picMk id="7" creationId="{D0B72AC3-1B6B-495C-A644-9FF663AB8C0B}"/>
          </ac:picMkLst>
        </pc:picChg>
      </pc:sldChg>
      <pc:sldChg chg="del">
        <pc:chgData name="Stacy Mohan" userId="6086f4df-27bd-46cf-aff6-c633e53b4b09" providerId="ADAL" clId="{F286394C-39AC-4ABD-99BA-DB09ED80D40C}" dt="2020-08-05T01:05:18.505" v="3" actId="2696"/>
        <pc:sldMkLst>
          <pc:docMk/>
          <pc:sldMk cId="851264447" sldId="267"/>
        </pc:sldMkLst>
      </pc:sldChg>
      <pc:sldChg chg="addSp delSp modSp add mod ord setBg delDesignElem">
        <pc:chgData name="Stacy Mohan" userId="6086f4df-27bd-46cf-aff6-c633e53b4b09" providerId="ADAL" clId="{F286394C-39AC-4ABD-99BA-DB09ED80D40C}" dt="2020-08-05T01:07:49.412" v="9"/>
        <pc:sldMkLst>
          <pc:docMk/>
          <pc:sldMk cId="478104014" sldId="268"/>
        </pc:sldMkLst>
        <pc:spChg chg="add">
          <ac:chgData name="Stacy Mohan" userId="6086f4df-27bd-46cf-aff6-c633e53b4b09" providerId="ADAL" clId="{F286394C-39AC-4ABD-99BA-DB09ED80D40C}" dt="2020-08-05T01:07:43.752" v="8" actId="26606"/>
          <ac:spMkLst>
            <pc:docMk/>
            <pc:sldMk cId="478104014" sldId="268"/>
            <ac:spMk id="71" creationId="{71FC7D98-7B8B-402A-90FC-F027482F2142}"/>
          </ac:spMkLst>
        </pc:spChg>
        <pc:spChg chg="add">
          <ac:chgData name="Stacy Mohan" userId="6086f4df-27bd-46cf-aff6-c633e53b4b09" providerId="ADAL" clId="{F286394C-39AC-4ABD-99BA-DB09ED80D40C}" dt="2020-08-05T01:07:43.752" v="8" actId="26606"/>
          <ac:spMkLst>
            <pc:docMk/>
            <pc:sldMk cId="478104014" sldId="268"/>
            <ac:spMk id="73" creationId="{AD7356EA-285B-4E5D-8FEC-104659A4FD2C}"/>
          </ac:spMkLst>
        </pc:spChg>
        <pc:spChg chg="del">
          <ac:chgData name="Stacy Mohan" userId="6086f4df-27bd-46cf-aff6-c633e53b4b09" providerId="ADAL" clId="{F286394C-39AC-4ABD-99BA-DB09ED80D40C}" dt="2020-08-05T01:05:13.386" v="1"/>
          <ac:spMkLst>
            <pc:docMk/>
            <pc:sldMk cId="478104014" sldId="268"/>
            <ac:spMk id="1028" creationId="{71FC7D98-7B8B-402A-90FC-F027482F2142}"/>
          </ac:spMkLst>
        </pc:spChg>
        <pc:spChg chg="del">
          <ac:chgData name="Stacy Mohan" userId="6086f4df-27bd-46cf-aff6-c633e53b4b09" providerId="ADAL" clId="{F286394C-39AC-4ABD-99BA-DB09ED80D40C}" dt="2020-08-05T01:05:13.386" v="1"/>
          <ac:spMkLst>
            <pc:docMk/>
            <pc:sldMk cId="478104014" sldId="268"/>
            <ac:spMk id="1029" creationId="{AD7356EA-285B-4E5D-8FEC-104659A4FD2C}"/>
          </ac:spMkLst>
        </pc:spChg>
        <pc:picChg chg="mod">
          <ac:chgData name="Stacy Mohan" userId="6086f4df-27bd-46cf-aff6-c633e53b4b09" providerId="ADAL" clId="{F286394C-39AC-4ABD-99BA-DB09ED80D40C}" dt="2020-08-05T01:07:49.412" v="9"/>
          <ac:picMkLst>
            <pc:docMk/>
            <pc:sldMk cId="478104014" sldId="268"/>
            <ac:picMk id="1026" creationId="{A3AE468F-5C4B-4E2B-8E7A-7E194F426E8B}"/>
          </ac:picMkLst>
        </pc:picChg>
      </pc:sldChg>
    </pc:docChg>
  </pc:docChgLst>
  <pc:docChgLst>
    <pc:chgData name="Petra Pearce" userId="7030ef64-b6ad-421f-a0a7-586fe773fc0b" providerId="ADAL" clId="{47AA9C58-C67A-4ED6-8D8F-D467535F6865}"/>
    <pc:docChg chg="modSld">
      <pc:chgData name="Petra Pearce" userId="7030ef64-b6ad-421f-a0a7-586fe773fc0b" providerId="ADAL" clId="{47AA9C58-C67A-4ED6-8D8F-D467535F6865}" dt="2020-11-05T01:52:07.146" v="7" actId="20577"/>
      <pc:docMkLst>
        <pc:docMk/>
      </pc:docMkLst>
      <pc:sldChg chg="addSp modSp">
        <pc:chgData name="Petra Pearce" userId="7030ef64-b6ad-421f-a0a7-586fe773fc0b" providerId="ADAL" clId="{47AA9C58-C67A-4ED6-8D8F-D467535F6865}" dt="2020-11-05T01:49:52.904" v="4" actId="20577"/>
        <pc:sldMkLst>
          <pc:docMk/>
          <pc:sldMk cId="2209254312" sldId="266"/>
        </pc:sldMkLst>
        <pc:spChg chg="mod">
          <ac:chgData name="Petra Pearce" userId="7030ef64-b6ad-421f-a0a7-586fe773fc0b" providerId="ADAL" clId="{47AA9C58-C67A-4ED6-8D8F-D467535F6865}" dt="2020-11-05T01:46:37.134" v="0" actId="1076"/>
          <ac:spMkLst>
            <pc:docMk/>
            <pc:sldMk cId="2209254312" sldId="266"/>
            <ac:spMk id="2" creationId="{DAE4B4F4-F896-49B5-B6D0-7F8AAB94879E}"/>
          </ac:spMkLst>
        </pc:spChg>
        <pc:spChg chg="add mod">
          <ac:chgData name="Petra Pearce" userId="7030ef64-b6ad-421f-a0a7-586fe773fc0b" providerId="ADAL" clId="{47AA9C58-C67A-4ED6-8D8F-D467535F6865}" dt="2020-11-05T01:49:52.904" v="4" actId="20577"/>
          <ac:spMkLst>
            <pc:docMk/>
            <pc:sldMk cId="2209254312" sldId="266"/>
            <ac:spMk id="4" creationId="{B4B33A53-C621-467D-BA68-FB4A4CC10114}"/>
          </ac:spMkLst>
        </pc:spChg>
        <pc:picChg chg="mod">
          <ac:chgData name="Petra Pearce" userId="7030ef64-b6ad-421f-a0a7-586fe773fc0b" providerId="ADAL" clId="{47AA9C58-C67A-4ED6-8D8F-D467535F6865}" dt="2020-11-05T01:46:38.948" v="1" actId="1076"/>
          <ac:picMkLst>
            <pc:docMk/>
            <pc:sldMk cId="2209254312" sldId="266"/>
            <ac:picMk id="3" creationId="{428B5EE1-4211-4882-8574-7EF2BA2BF6BE}"/>
          </ac:picMkLst>
        </pc:picChg>
      </pc:sldChg>
      <pc:sldChg chg="addSp modSp">
        <pc:chgData name="Petra Pearce" userId="7030ef64-b6ad-421f-a0a7-586fe773fc0b" providerId="ADAL" clId="{47AA9C58-C67A-4ED6-8D8F-D467535F6865}" dt="2020-11-05T01:52:07.146" v="7" actId="20577"/>
        <pc:sldMkLst>
          <pc:docMk/>
          <pc:sldMk cId="478104014" sldId="268"/>
        </pc:sldMkLst>
        <pc:spChg chg="add mod">
          <ac:chgData name="Petra Pearce" userId="7030ef64-b6ad-421f-a0a7-586fe773fc0b" providerId="ADAL" clId="{47AA9C58-C67A-4ED6-8D8F-D467535F6865}" dt="2020-11-05T01:52:07.146" v="7" actId="20577"/>
          <ac:spMkLst>
            <pc:docMk/>
            <pc:sldMk cId="478104014" sldId="268"/>
            <ac:spMk id="3" creationId="{5E6512FD-CCBB-4B6F-8AA5-92B6AABCCEE3}"/>
          </ac:spMkLst>
        </pc:spChg>
      </pc:sldChg>
    </pc:docChg>
  </pc:docChgLst>
  <pc:docChgLst>
    <pc:chgData name="Petra Pearce" userId="7030ef64-b6ad-421f-a0a7-586fe773fc0b" providerId="ADAL" clId="{ECCFB412-58AD-4112-A677-679363C7EFCA}"/>
    <pc:docChg chg="custSel delSld modSld">
      <pc:chgData name="Petra Pearce" userId="7030ef64-b6ad-421f-a0a7-586fe773fc0b" providerId="ADAL" clId="{ECCFB412-58AD-4112-A677-679363C7EFCA}" dt="2020-07-15T03:46:55.225" v="304" actId="20577"/>
      <pc:docMkLst>
        <pc:docMk/>
      </pc:docMkLst>
      <pc:sldChg chg="modSp">
        <pc:chgData name="Petra Pearce" userId="7030ef64-b6ad-421f-a0a7-586fe773fc0b" providerId="ADAL" clId="{ECCFB412-58AD-4112-A677-679363C7EFCA}" dt="2020-07-15T03:40:18.819" v="3" actId="20577"/>
        <pc:sldMkLst>
          <pc:docMk/>
          <pc:sldMk cId="2806106126" sldId="257"/>
        </pc:sldMkLst>
        <pc:spChg chg="mod">
          <ac:chgData name="Petra Pearce" userId="7030ef64-b6ad-421f-a0a7-586fe773fc0b" providerId="ADAL" clId="{ECCFB412-58AD-4112-A677-679363C7EFCA}" dt="2020-07-15T03:40:18.819" v="3" actId="20577"/>
          <ac:spMkLst>
            <pc:docMk/>
            <pc:sldMk cId="2806106126" sldId="257"/>
            <ac:spMk id="2" creationId="{00000000-0000-0000-0000-000000000000}"/>
          </ac:spMkLst>
        </pc:spChg>
      </pc:sldChg>
      <pc:sldChg chg="modSp">
        <pc:chgData name="Petra Pearce" userId="7030ef64-b6ad-421f-a0a7-586fe773fc0b" providerId="ADAL" clId="{ECCFB412-58AD-4112-A677-679363C7EFCA}" dt="2020-07-15T03:40:42.120" v="15" actId="20577"/>
        <pc:sldMkLst>
          <pc:docMk/>
          <pc:sldMk cId="4182844858" sldId="258"/>
        </pc:sldMkLst>
        <pc:spChg chg="mod">
          <ac:chgData name="Petra Pearce" userId="7030ef64-b6ad-421f-a0a7-586fe773fc0b" providerId="ADAL" clId="{ECCFB412-58AD-4112-A677-679363C7EFCA}" dt="2020-07-15T03:40:26.920" v="12" actId="20577"/>
          <ac:spMkLst>
            <pc:docMk/>
            <pc:sldMk cId="4182844858" sldId="258"/>
            <ac:spMk id="2" creationId="{8695EFE9-2057-42AC-9D39-4AC88E7EB5ED}"/>
          </ac:spMkLst>
        </pc:spChg>
        <pc:spChg chg="mod">
          <ac:chgData name="Petra Pearce" userId="7030ef64-b6ad-421f-a0a7-586fe773fc0b" providerId="ADAL" clId="{ECCFB412-58AD-4112-A677-679363C7EFCA}" dt="2020-07-15T03:40:42.120" v="15" actId="20577"/>
          <ac:spMkLst>
            <pc:docMk/>
            <pc:sldMk cId="4182844858" sldId="258"/>
            <ac:spMk id="3" creationId="{D0E2EB74-C980-4FFA-83BC-3659D87039F8}"/>
          </ac:spMkLst>
        </pc:spChg>
      </pc:sldChg>
      <pc:sldChg chg="delSp modSp">
        <pc:chgData name="Petra Pearce" userId="7030ef64-b6ad-421f-a0a7-586fe773fc0b" providerId="ADAL" clId="{ECCFB412-58AD-4112-A677-679363C7EFCA}" dt="2020-07-15T03:43:03.805" v="183" actId="20577"/>
        <pc:sldMkLst>
          <pc:docMk/>
          <pc:sldMk cId="1529370336" sldId="260"/>
        </pc:sldMkLst>
        <pc:spChg chg="mod">
          <ac:chgData name="Petra Pearce" userId="7030ef64-b6ad-421f-a0a7-586fe773fc0b" providerId="ADAL" clId="{ECCFB412-58AD-4112-A677-679363C7EFCA}" dt="2020-07-15T03:41:39.251" v="36" actId="20577"/>
          <ac:spMkLst>
            <pc:docMk/>
            <pc:sldMk cId="1529370336" sldId="260"/>
            <ac:spMk id="2" creationId="{943B2125-1B6E-4B15-92C8-0D739FD39976}"/>
          </ac:spMkLst>
        </pc:spChg>
        <pc:spChg chg="mod">
          <ac:chgData name="Petra Pearce" userId="7030ef64-b6ad-421f-a0a7-586fe773fc0b" providerId="ADAL" clId="{ECCFB412-58AD-4112-A677-679363C7EFCA}" dt="2020-07-15T03:43:03.805" v="183" actId="20577"/>
          <ac:spMkLst>
            <pc:docMk/>
            <pc:sldMk cId="1529370336" sldId="260"/>
            <ac:spMk id="3" creationId="{11F70784-6301-4E83-83B8-FFDD234A293F}"/>
          </ac:spMkLst>
        </pc:spChg>
        <pc:spChg chg="del">
          <ac:chgData name="Petra Pearce" userId="7030ef64-b6ad-421f-a0a7-586fe773fc0b" providerId="ADAL" clId="{ECCFB412-58AD-4112-A677-679363C7EFCA}" dt="2020-07-15T03:42:26.779" v="41" actId="478"/>
          <ac:spMkLst>
            <pc:docMk/>
            <pc:sldMk cId="1529370336" sldId="260"/>
            <ac:spMk id="4" creationId="{018F6A80-BA8E-4844-B8B2-BF67A808D99D}"/>
          </ac:spMkLst>
        </pc:spChg>
      </pc:sldChg>
      <pc:sldChg chg="modSp">
        <pc:chgData name="Petra Pearce" userId="7030ef64-b6ad-421f-a0a7-586fe773fc0b" providerId="ADAL" clId="{ECCFB412-58AD-4112-A677-679363C7EFCA}" dt="2020-07-15T03:44:08.897" v="231" actId="20577"/>
        <pc:sldMkLst>
          <pc:docMk/>
          <pc:sldMk cId="3176748994" sldId="261"/>
        </pc:sldMkLst>
        <pc:spChg chg="mod">
          <ac:chgData name="Petra Pearce" userId="7030ef64-b6ad-421f-a0a7-586fe773fc0b" providerId="ADAL" clId="{ECCFB412-58AD-4112-A677-679363C7EFCA}" dt="2020-07-15T03:43:17.973" v="203" actId="20577"/>
          <ac:spMkLst>
            <pc:docMk/>
            <pc:sldMk cId="3176748994" sldId="261"/>
            <ac:spMk id="2" creationId="{943B2125-1B6E-4B15-92C8-0D739FD39976}"/>
          </ac:spMkLst>
        </pc:spChg>
        <pc:spChg chg="mod">
          <ac:chgData name="Petra Pearce" userId="7030ef64-b6ad-421f-a0a7-586fe773fc0b" providerId="ADAL" clId="{ECCFB412-58AD-4112-A677-679363C7EFCA}" dt="2020-07-15T03:44:08.897" v="231" actId="20577"/>
          <ac:spMkLst>
            <pc:docMk/>
            <pc:sldMk cId="3176748994" sldId="261"/>
            <ac:spMk id="3" creationId="{11F70784-6301-4E83-83B8-FFDD234A293F}"/>
          </ac:spMkLst>
        </pc:spChg>
      </pc:sldChg>
      <pc:sldChg chg="modSp">
        <pc:chgData name="Petra Pearce" userId="7030ef64-b6ad-421f-a0a7-586fe773fc0b" providerId="ADAL" clId="{ECCFB412-58AD-4112-A677-679363C7EFCA}" dt="2020-07-15T03:43:57.460" v="228" actId="20577"/>
        <pc:sldMkLst>
          <pc:docMk/>
          <pc:sldMk cId="1302572774" sldId="262"/>
        </pc:sldMkLst>
        <pc:spChg chg="mod">
          <ac:chgData name="Petra Pearce" userId="7030ef64-b6ad-421f-a0a7-586fe773fc0b" providerId="ADAL" clId="{ECCFB412-58AD-4112-A677-679363C7EFCA}" dt="2020-07-15T03:43:57.460" v="228" actId="20577"/>
          <ac:spMkLst>
            <pc:docMk/>
            <pc:sldMk cId="1302572774" sldId="262"/>
            <ac:spMk id="2" creationId="{91DEA14C-3D4B-455E-ABB7-E7C7B60E0464}"/>
          </ac:spMkLst>
        </pc:spChg>
        <pc:spChg chg="mod">
          <ac:chgData name="Petra Pearce" userId="7030ef64-b6ad-421f-a0a7-586fe773fc0b" providerId="ADAL" clId="{ECCFB412-58AD-4112-A677-679363C7EFCA}" dt="2020-07-15T03:43:52.429" v="212" actId="27636"/>
          <ac:spMkLst>
            <pc:docMk/>
            <pc:sldMk cId="1302572774" sldId="262"/>
            <ac:spMk id="4" creationId="{38C76192-99DF-48C8-9E2B-63B323A5CB10}"/>
          </ac:spMkLst>
        </pc:spChg>
      </pc:sldChg>
      <pc:sldChg chg="del">
        <pc:chgData name="Petra Pearce" userId="7030ef64-b6ad-421f-a0a7-586fe773fc0b" providerId="ADAL" clId="{ECCFB412-58AD-4112-A677-679363C7EFCA}" dt="2020-07-15T03:44:28.507" v="232" actId="2696"/>
        <pc:sldMkLst>
          <pc:docMk/>
          <pc:sldMk cId="1572644963" sldId="263"/>
        </pc:sldMkLst>
      </pc:sldChg>
      <pc:sldChg chg="addSp delSp modSp">
        <pc:chgData name="Petra Pearce" userId="7030ef64-b6ad-421f-a0a7-586fe773fc0b" providerId="ADAL" clId="{ECCFB412-58AD-4112-A677-679363C7EFCA}" dt="2020-07-15T03:45:49.043" v="294" actId="20577"/>
        <pc:sldMkLst>
          <pc:docMk/>
          <pc:sldMk cId="2160207030" sldId="264"/>
        </pc:sldMkLst>
        <pc:spChg chg="mod">
          <ac:chgData name="Petra Pearce" userId="7030ef64-b6ad-421f-a0a7-586fe773fc0b" providerId="ADAL" clId="{ECCFB412-58AD-4112-A677-679363C7EFCA}" dt="2020-07-15T03:45:28.261" v="289" actId="20577"/>
          <ac:spMkLst>
            <pc:docMk/>
            <pc:sldMk cId="2160207030" sldId="264"/>
            <ac:spMk id="2" creationId="{370090A9-7D0B-4265-BBEA-4450DC546450}"/>
          </ac:spMkLst>
        </pc:spChg>
        <pc:spChg chg="mod">
          <ac:chgData name="Petra Pearce" userId="7030ef64-b6ad-421f-a0a7-586fe773fc0b" providerId="ADAL" clId="{ECCFB412-58AD-4112-A677-679363C7EFCA}" dt="2020-07-15T03:45:49.043" v="294" actId="20577"/>
          <ac:spMkLst>
            <pc:docMk/>
            <pc:sldMk cId="2160207030" sldId="264"/>
            <ac:spMk id="3" creationId="{3F23D18B-FE8C-4579-8D51-6D199B3EEAF1}"/>
          </ac:spMkLst>
        </pc:spChg>
        <pc:spChg chg="add mod">
          <ac:chgData name="Petra Pearce" userId="7030ef64-b6ad-421f-a0a7-586fe773fc0b" providerId="ADAL" clId="{ECCFB412-58AD-4112-A677-679363C7EFCA}" dt="2020-07-15T03:44:48.788" v="250" actId="478"/>
          <ac:spMkLst>
            <pc:docMk/>
            <pc:sldMk cId="2160207030" sldId="264"/>
            <ac:spMk id="7" creationId="{CCD8833A-CEBD-49ED-82CF-7EB8AC2C7EF0}"/>
          </ac:spMkLst>
        </pc:spChg>
        <pc:picChg chg="del">
          <ac:chgData name="Petra Pearce" userId="7030ef64-b6ad-421f-a0a7-586fe773fc0b" providerId="ADAL" clId="{ECCFB412-58AD-4112-A677-679363C7EFCA}" dt="2020-07-15T03:44:48.788" v="250" actId="478"/>
          <ac:picMkLst>
            <pc:docMk/>
            <pc:sldMk cId="2160207030" sldId="264"/>
            <ac:picMk id="5" creationId="{FE499C2C-7F2D-4551-AADD-60B0B7A13333}"/>
          </ac:picMkLst>
        </pc:picChg>
      </pc:sldChg>
      <pc:sldChg chg="modSp">
        <pc:chgData name="Petra Pearce" userId="7030ef64-b6ad-421f-a0a7-586fe773fc0b" providerId="ADAL" clId="{ECCFB412-58AD-4112-A677-679363C7EFCA}" dt="2020-07-15T03:46:55.225" v="304" actId="20577"/>
        <pc:sldMkLst>
          <pc:docMk/>
          <pc:sldMk cId="3442796882" sldId="265"/>
        </pc:sldMkLst>
        <pc:spChg chg="mod">
          <ac:chgData name="Petra Pearce" userId="7030ef64-b6ad-421f-a0a7-586fe773fc0b" providerId="ADAL" clId="{ECCFB412-58AD-4112-A677-679363C7EFCA}" dt="2020-07-15T03:46:55.225" v="304" actId="20577"/>
          <ac:spMkLst>
            <pc:docMk/>
            <pc:sldMk cId="3442796882" sldId="265"/>
            <ac:spMk id="2" creationId="{D22BEFE7-AD94-4D76-9BB1-BE9E60800289}"/>
          </ac:spMkLst>
        </pc:spChg>
        <pc:spChg chg="mod">
          <ac:chgData name="Petra Pearce" userId="7030ef64-b6ad-421f-a0a7-586fe773fc0b" providerId="ADAL" clId="{ECCFB412-58AD-4112-A677-679363C7EFCA}" dt="2020-07-15T03:45:14.835" v="277" actId="20577"/>
          <ac:spMkLst>
            <pc:docMk/>
            <pc:sldMk cId="3442796882" sldId="265"/>
            <ac:spMk id="4" creationId="{766EB18C-BD6A-4676-8607-C48B0C952442}"/>
          </ac:spMkLst>
        </pc:spChg>
      </pc:sldChg>
      <pc:sldChg chg="addSp delSp modSp">
        <pc:chgData name="Petra Pearce" userId="7030ef64-b6ad-421f-a0a7-586fe773fc0b" providerId="ADAL" clId="{ECCFB412-58AD-4112-A677-679363C7EFCA}" dt="2020-07-15T03:46:30.973" v="300" actId="478"/>
        <pc:sldMkLst>
          <pc:docMk/>
          <pc:sldMk cId="2209254312" sldId="266"/>
        </pc:sldMkLst>
        <pc:spChg chg="add del mod">
          <ac:chgData name="Petra Pearce" userId="7030ef64-b6ad-421f-a0a7-586fe773fc0b" providerId="ADAL" clId="{ECCFB412-58AD-4112-A677-679363C7EFCA}" dt="2020-07-15T03:46:30.973" v="300" actId="478"/>
          <ac:spMkLst>
            <pc:docMk/>
            <pc:sldMk cId="2209254312" sldId="266"/>
            <ac:spMk id="6" creationId="{5BB6F6CA-B3AC-467A-ABBD-80D9C44DE5FC}"/>
          </ac:spMkLst>
        </pc:spChg>
        <pc:picChg chg="del">
          <ac:chgData name="Petra Pearce" userId="7030ef64-b6ad-421f-a0a7-586fe773fc0b" providerId="ADAL" clId="{ECCFB412-58AD-4112-A677-679363C7EFCA}" dt="2020-07-15T03:46:14.126" v="295" actId="478"/>
          <ac:picMkLst>
            <pc:docMk/>
            <pc:sldMk cId="2209254312" sldId="266"/>
            <ac:picMk id="4" creationId="{F3AA05E2-E55A-422C-8B1C-04D6302609B4}"/>
          </ac:picMkLst>
        </pc:picChg>
        <pc:picChg chg="add mod">
          <ac:chgData name="Petra Pearce" userId="7030ef64-b6ad-421f-a0a7-586fe773fc0b" providerId="ADAL" clId="{ECCFB412-58AD-4112-A677-679363C7EFCA}" dt="2020-07-15T03:46:24.884" v="299" actId="1076"/>
          <ac:picMkLst>
            <pc:docMk/>
            <pc:sldMk cId="2209254312" sldId="266"/>
            <ac:picMk id="7" creationId="{D0B72AC3-1B6B-495C-A644-9FF663AB8C0B}"/>
          </ac:picMkLst>
        </pc:picChg>
      </pc:sldChg>
    </pc:docChg>
  </pc:docChgLst>
  <pc:docChgLst>
    <pc:chgData name="Stacy Mohan" userId="S::stacy.mohan@niwa.co.nz::6086f4df-27bd-46cf-aff6-c633e53b4b09" providerId="AD" clId="Web-{DE3EDE6A-AD17-0E88-FB81-40DC12731BE4}"/>
    <pc:docChg chg="addSld modSld">
      <pc:chgData name="Stacy Mohan" userId="S::stacy.mohan@niwa.co.nz::6086f4df-27bd-46cf-aff6-c633e53b4b09" providerId="AD" clId="Web-{DE3EDE6A-AD17-0E88-FB81-40DC12731BE4}" dt="2020-08-05T01:04:15.715" v="6"/>
      <pc:docMkLst>
        <pc:docMk/>
      </pc:docMkLst>
      <pc:sldChg chg="addSp delSp modSp">
        <pc:chgData name="Stacy Mohan" userId="S::stacy.mohan@niwa.co.nz::6086f4df-27bd-46cf-aff6-c633e53b4b09" providerId="AD" clId="Web-{DE3EDE6A-AD17-0E88-FB81-40DC12731BE4}" dt="2020-08-05T01:04:15.715" v="6"/>
        <pc:sldMkLst>
          <pc:docMk/>
          <pc:sldMk cId="2209254312" sldId="266"/>
        </pc:sldMkLst>
        <pc:picChg chg="add del mod">
          <ac:chgData name="Stacy Mohan" userId="S::stacy.mohan@niwa.co.nz::6086f4df-27bd-46cf-aff6-c633e53b4b09" providerId="AD" clId="Web-{DE3EDE6A-AD17-0E88-FB81-40DC12731BE4}" dt="2020-08-05T01:02:47.856" v="1"/>
          <ac:picMkLst>
            <pc:docMk/>
            <pc:sldMk cId="2209254312" sldId="266"/>
            <ac:picMk id="3" creationId="{651A62C1-6B41-40B6-9E9E-FA00DAC7608F}"/>
          </ac:picMkLst>
        </pc:picChg>
        <pc:picChg chg="add del mod">
          <ac:chgData name="Stacy Mohan" userId="S::stacy.mohan@niwa.co.nz::6086f4df-27bd-46cf-aff6-c633e53b4b09" providerId="AD" clId="Web-{DE3EDE6A-AD17-0E88-FB81-40DC12731BE4}" dt="2020-08-05T01:04:15.715" v="6"/>
          <ac:picMkLst>
            <pc:docMk/>
            <pc:sldMk cId="2209254312" sldId="266"/>
            <ac:picMk id="4" creationId="{C906F339-97D2-4160-87A1-8697FA59EC00}"/>
          </ac:picMkLst>
        </pc:picChg>
      </pc:sldChg>
      <pc:sldChg chg="addSp delSp modSp new">
        <pc:chgData name="Stacy Mohan" userId="S::stacy.mohan@niwa.co.nz::6086f4df-27bd-46cf-aff6-c633e53b4b09" providerId="AD" clId="Web-{DE3EDE6A-AD17-0E88-FB81-40DC12731BE4}" dt="2020-08-05T01:04:08.621" v="4"/>
        <pc:sldMkLst>
          <pc:docMk/>
          <pc:sldMk cId="851264447" sldId="267"/>
        </pc:sldMkLst>
        <pc:spChg chg="add del">
          <ac:chgData name="Stacy Mohan" userId="S::stacy.mohan@niwa.co.nz::6086f4df-27bd-46cf-aff6-c633e53b4b09" providerId="AD" clId="Web-{DE3EDE6A-AD17-0E88-FB81-40DC12731BE4}" dt="2020-08-05T01:04:08.621" v="4"/>
          <ac:spMkLst>
            <pc:docMk/>
            <pc:sldMk cId="851264447" sldId="267"/>
            <ac:spMk id="3" creationId="{6F1A5D46-C3E8-428C-B5B0-D157C59DB4EF}"/>
          </ac:spMkLst>
        </pc:spChg>
        <pc:picChg chg="add del mod ord">
          <ac:chgData name="Stacy Mohan" userId="S::stacy.mohan@niwa.co.nz::6086f4df-27bd-46cf-aff6-c633e53b4b09" providerId="AD" clId="Web-{DE3EDE6A-AD17-0E88-FB81-40DC12731BE4}" dt="2020-08-05T01:04:08.621" v="4"/>
          <ac:picMkLst>
            <pc:docMk/>
            <pc:sldMk cId="851264447" sldId="267"/>
            <ac:picMk id="4" creationId="{B4533B0B-E5EF-4C3A-B32E-EC524B7901F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84BF0-F03A-482A-83CD-C7B3780FB70B}" type="datetimeFigureOut">
              <a:rPr lang="en-NZ" smtClean="0"/>
              <a:t>5/11/2020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6AC5-DA1B-4C86-BBFE-B2A53D1CA34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2168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96C96-BECF-499C-AAA9-85A80BB1F7EE}" type="datetimeFigureOut">
              <a:rPr lang="en-NZ" smtClean="0"/>
              <a:t>5/11/2020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021AD-EE30-4F89-B16A-4ACB770692F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780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021AD-EE30-4F89-B16A-4ACB770692F3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096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7415" y="6136079"/>
            <a:ext cx="714759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NZ" b="1"/>
              <a:t>24 July 2018 </a:t>
            </a:r>
            <a:r>
              <a:rPr lang="en-NZ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15" y="1007928"/>
            <a:ext cx="3057150" cy="48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00507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779390"/>
            <a:ext cx="9973559" cy="207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2775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931769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279044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26318" y="5184742"/>
            <a:ext cx="2177559" cy="1309623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899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279044" y="5184742"/>
            <a:ext cx="2177559" cy="1309623"/>
          </a:xfrm>
        </p:spPr>
        <p:txBody>
          <a:bodyPr/>
          <a:lstStyle/>
          <a:p>
            <a:endParaRPr lang="en-NZ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626318" y="5184742"/>
            <a:ext cx="2177559" cy="1309623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980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98" y="4485094"/>
            <a:ext cx="6643294" cy="63695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863" y="4713474"/>
            <a:ext cx="1042418" cy="164287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90342" y="5146479"/>
            <a:ext cx="6673850" cy="10001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67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20" y="978323"/>
            <a:ext cx="6643294" cy="636951"/>
          </a:xfrm>
        </p:spPr>
        <p:txBody>
          <a:bodyPr>
            <a:no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863" y="4713474"/>
            <a:ext cx="1042418" cy="164287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90342" y="1588219"/>
            <a:ext cx="6673850" cy="100012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None/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688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5191565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108569" y="1976846"/>
            <a:ext cx="5245231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215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10813869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373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31" y="1053737"/>
            <a:ext cx="5276407" cy="63695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5276407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65850" y="857250"/>
            <a:ext cx="5400675" cy="4959350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296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9932" y="857250"/>
            <a:ext cx="11026594" cy="4959350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344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156325" y="847725"/>
            <a:ext cx="5400675" cy="4978400"/>
          </a:xfrm>
        </p:spPr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31" y="1053737"/>
            <a:ext cx="5276407" cy="63695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976846"/>
            <a:ext cx="5276407" cy="3688664"/>
          </a:xfrm>
        </p:spPr>
        <p:txBody>
          <a:bodyPr numCol="1" spc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439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2775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37501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052800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258672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473971" y="1857375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2775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837501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052800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258672" y="3837004"/>
            <a:ext cx="2092325" cy="1884363"/>
          </a:xfrm>
        </p:spPr>
        <p:txBody>
          <a:bodyPr/>
          <a:lstStyle/>
          <a:p>
            <a:endParaRPr lang="en-NZ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473971" y="3837004"/>
            <a:ext cx="2092325" cy="1884363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1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31" y="1053737"/>
            <a:ext cx="10813869" cy="636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31" y="1976845"/>
            <a:ext cx="10813869" cy="4200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D65A-9C1E-4AF6-8E06-B6F1A3D4ED8B}" type="datetimeFigureOut">
              <a:rPr lang="en-NZ" smtClean="0"/>
              <a:t>5/11/2020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95B2-4FE3-4026-8847-2AFE67DABA8C}" type="slidenum">
              <a:rPr lang="en-NZ" smtClean="0"/>
              <a:t>‹#›</a:t>
            </a:fld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08" y="6252029"/>
            <a:ext cx="2276861" cy="137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173" y="5933776"/>
            <a:ext cx="1423419" cy="5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8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69875" indent="-269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W4rKZKnRamY?feature=oembed" TargetMode="External"/><Relationship Id="rId4" Type="http://schemas.openxmlformats.org/officeDocument/2006/relationships/hyperlink" Target="https://www.youtube.com/watch?v=W4rKZKnRam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v2/?quizId=d0e54f3c-6df6-4c88-a0b8-4a6b574749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2" y="3913594"/>
            <a:ext cx="6643294" cy="636951"/>
          </a:xfrm>
        </p:spPr>
        <p:txBody>
          <a:bodyPr/>
          <a:lstStyle/>
          <a:p>
            <a:r>
              <a:rPr lang="en-NZ"/>
              <a:t>Wind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1B32D-9456-4A47-A37F-4E4A93895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i="1"/>
              <a:t>Rangi weather and climate curriculum</a:t>
            </a:r>
          </a:p>
          <a:p>
            <a:endParaRPr lang="en-NZ" i="1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5777040-DCD0-4CB6-B5C0-53A988436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61" y="4698124"/>
            <a:ext cx="3132702" cy="17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0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EFE9-2057-42AC-9D39-4AC88E7E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What is wind?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EB74-C980-4FFA-83BC-3659D8703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/>
              <a:t>Wind is </a:t>
            </a:r>
            <a:r>
              <a:rPr lang="en-NZ" i="1"/>
              <a:t>air in motion</a:t>
            </a:r>
            <a:r>
              <a:rPr lang="en-NZ"/>
              <a:t>, both near the earth’s surface and high up in our atmosphere. Air is made of </a:t>
            </a:r>
            <a:r>
              <a:rPr lang="en-NZ" i="1"/>
              <a:t>molecules,</a:t>
            </a:r>
            <a:r>
              <a:rPr lang="en-NZ"/>
              <a:t> such as nitrogen and oxygen, and when these molecules move together in a direction, we get wind. </a:t>
            </a:r>
          </a:p>
          <a:p>
            <a:pPr marL="0" indent="0">
              <a:buNone/>
            </a:pPr>
            <a:r>
              <a:rPr lang="en-NZ"/>
              <a:t>Wind can vary in strength from a gentle breeze pushing a leaf along a path to a strong gale that can cause severe damage. The most powerful wind happens during storms like </a:t>
            </a:r>
            <a:r>
              <a:rPr lang="en-NZ" i="1"/>
              <a:t>tornadoes</a:t>
            </a:r>
            <a:r>
              <a:rPr lang="en-NZ"/>
              <a:t> and </a:t>
            </a:r>
            <a:r>
              <a:rPr lang="en-NZ" i="1"/>
              <a:t>tropical cyclones</a:t>
            </a:r>
            <a:r>
              <a:rPr lang="en-NZ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284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2125-1B6E-4B15-92C8-0D739FD3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What makes wind blow?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70784-6301-4E83-83B8-FFDD234A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31" y="1976846"/>
            <a:ext cx="10813869" cy="368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/>
              <a:t>Wind is caused by </a:t>
            </a:r>
            <a:r>
              <a:rPr lang="en-NZ" i="1"/>
              <a:t>pressure gradient</a:t>
            </a:r>
            <a:r>
              <a:rPr lang="en-NZ"/>
              <a:t>, or the difference between high and low pressure.</a:t>
            </a:r>
          </a:p>
          <a:p>
            <a:pPr marL="0" indent="0">
              <a:buNone/>
            </a:pPr>
            <a:r>
              <a:rPr lang="en-NZ"/>
              <a:t>Think about high pressure like the top of a hill and low pressure as the bottom of the hill. If you roll a ball from the top it will quickly rush down to the bottom. The same thing is happening with wind. </a:t>
            </a:r>
          </a:p>
          <a:p>
            <a:pPr marL="0" indent="0">
              <a:buNone/>
            </a:pPr>
            <a:r>
              <a:rPr lang="en-NZ"/>
              <a:t>The larger the pressure gradient is (the difference between the top and bottom of the hill), the stronger the wind will be.</a:t>
            </a:r>
          </a:p>
        </p:txBody>
      </p:sp>
    </p:spTree>
    <p:extLst>
      <p:ext uri="{BB962C8B-B14F-4D97-AF65-F5344CB8AC3E}">
        <p14:creationId xmlns:p14="http://schemas.microsoft.com/office/powerpoint/2010/main" val="152937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2125-1B6E-4B15-92C8-0D739FD3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Wind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70784-6301-4E83-83B8-FFDD234A2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spcCol="0" rtlCol="0" anchor="t">
            <a:normAutofit/>
          </a:bodyPr>
          <a:lstStyle/>
          <a:p>
            <a:pPr marL="0" indent="0">
              <a:buNone/>
            </a:pPr>
            <a:r>
              <a:rPr lang="en-NZ"/>
              <a:t>When you talk about </a:t>
            </a:r>
            <a:r>
              <a:rPr lang="en-NZ" i="1"/>
              <a:t>wind direction</a:t>
            </a:r>
            <a:r>
              <a:rPr lang="en-NZ"/>
              <a:t> it is described by where the wind is </a:t>
            </a:r>
            <a:r>
              <a:rPr lang="en-NZ" i="1"/>
              <a:t>coming from</a:t>
            </a:r>
            <a:r>
              <a:rPr lang="en-NZ"/>
              <a:t>. So if the wind is blowing from the west to east, we call it a westerly wind. </a:t>
            </a:r>
          </a:p>
          <a:p>
            <a:pPr>
              <a:lnSpc>
                <a:spcPct val="120000"/>
              </a:lnSpc>
            </a:pPr>
            <a:endParaRPr lang="en-NZ"/>
          </a:p>
        </p:txBody>
      </p:sp>
      <p:pic>
        <p:nvPicPr>
          <p:cNvPr id="10" name="Content Placeholder 9" descr="A person flying through the air on a rock&#10;&#10;Description automatically generated">
            <a:extLst>
              <a:ext uri="{FF2B5EF4-FFF2-40B4-BE49-F238E27FC236}">
                <a16:creationId xmlns:a16="http://schemas.microsoft.com/office/drawing/2014/main" id="{9C77F853-FF19-4A53-872B-400B45BA069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2079740"/>
            <a:ext cx="5245100" cy="3482746"/>
          </a:xfrm>
        </p:spPr>
      </p:pic>
    </p:spTree>
    <p:extLst>
      <p:ext uri="{BB962C8B-B14F-4D97-AF65-F5344CB8AC3E}">
        <p14:creationId xmlns:p14="http://schemas.microsoft.com/office/powerpoint/2010/main" val="317674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A14C-3D4B-455E-ABB7-E7C7B60E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Wind speed</a:t>
            </a:r>
          </a:p>
        </p:txBody>
      </p:sp>
      <p:pic>
        <p:nvPicPr>
          <p:cNvPr id="6" name="Content Placeholder 5" descr="A picture containing outdoor, water, sitting, large&#10;&#10;Description automatically generated">
            <a:extLst>
              <a:ext uri="{FF2B5EF4-FFF2-40B4-BE49-F238E27FC236}">
                <a16:creationId xmlns:a16="http://schemas.microsoft.com/office/drawing/2014/main" id="{6CBEAE27-C8E4-476B-9E57-FE76B99A4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514924"/>
            <a:ext cx="5191125" cy="173383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76192-99DF-48C8-9E2B-63B323A5CB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08569" y="1761601"/>
            <a:ext cx="5245231" cy="4119154"/>
          </a:xfrm>
        </p:spPr>
        <p:txBody>
          <a:bodyPr vert="horz" lIns="91440" tIns="45720" rIns="91440" bIns="45720" numCol="1" spcCol="0" rtlCol="0" anchor="t">
            <a:normAutofit/>
          </a:bodyPr>
          <a:lstStyle/>
          <a:p>
            <a:pPr marL="0" indent="0">
              <a:buNone/>
            </a:pPr>
            <a:endParaRPr lang="en-NZ" i="1"/>
          </a:p>
          <a:p>
            <a:pPr marL="0" indent="0">
              <a:buNone/>
            </a:pPr>
            <a:r>
              <a:rPr lang="en-NZ" i="1"/>
              <a:t>Wind speed</a:t>
            </a:r>
            <a:r>
              <a:rPr lang="en-NZ"/>
              <a:t> is often measured in kilometres per hour (km/h) or metres per second (m/s) and scientists often use a tool called an </a:t>
            </a:r>
            <a:r>
              <a:rPr lang="en-NZ" i="1"/>
              <a:t>anemometer</a:t>
            </a:r>
            <a:r>
              <a:rPr lang="en-NZ"/>
              <a:t> to measure the speed. </a:t>
            </a:r>
            <a:endParaRPr lang="en-NZ">
              <a:cs typeface="Calibri Light"/>
            </a:endParaRPr>
          </a:p>
          <a:p>
            <a:pPr>
              <a:lnSpc>
                <a:spcPct val="120000"/>
              </a:lnSpc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257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90A9-7D0B-4265-BBEA-4450DC54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1053737"/>
            <a:ext cx="10813869" cy="636951"/>
          </a:xfrm>
        </p:spPr>
        <p:txBody>
          <a:bodyPr/>
          <a:lstStyle/>
          <a:p>
            <a:r>
              <a:rPr lang="en-NZ"/>
              <a:t>Wind gusts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D18B-FE8C-4579-8D51-6D199B3EE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31" y="1976846"/>
            <a:ext cx="5191565" cy="3688664"/>
          </a:xfrm>
        </p:spPr>
        <p:txBody>
          <a:bodyPr/>
          <a:lstStyle/>
          <a:p>
            <a:pPr marL="0" indent="0">
              <a:buNone/>
            </a:pPr>
            <a:r>
              <a:rPr lang="en-NZ"/>
              <a:t>A wind gust is a sudden increase in the wind’s speed that lasts no more than a few seconds.</a:t>
            </a:r>
          </a:p>
          <a:p>
            <a:pPr marL="0" indent="0">
              <a:buNone/>
            </a:pPr>
            <a:r>
              <a:rPr lang="en-NZ"/>
              <a:t>On 10 April, 1996, Barrow Island in western Australia recorded a 407 km/h wind gust during Tropical Cyclone Olivia! </a:t>
            </a:r>
          </a:p>
        </p:txBody>
      </p:sp>
      <p:pic>
        <p:nvPicPr>
          <p:cNvPr id="5" name="Content Placeholder 4" descr="A flock of seagulls flying over a wave&#10;&#10;Description automatically generated">
            <a:extLst>
              <a:ext uri="{FF2B5EF4-FFF2-40B4-BE49-F238E27FC236}">
                <a16:creationId xmlns:a16="http://schemas.microsoft.com/office/drawing/2014/main" id="{A7AFFE74-CD82-4233-BD6F-95C7E3FA28E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2071872"/>
            <a:ext cx="5245100" cy="3498481"/>
          </a:xfrm>
        </p:spPr>
      </p:pic>
    </p:spTree>
    <p:extLst>
      <p:ext uri="{BB962C8B-B14F-4D97-AF65-F5344CB8AC3E}">
        <p14:creationId xmlns:p14="http://schemas.microsoft.com/office/powerpoint/2010/main" val="216020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EFE7-AD94-4D76-9BB1-BE9E6080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Windiest city on earth</a:t>
            </a:r>
          </a:p>
        </p:txBody>
      </p:sp>
      <p:pic>
        <p:nvPicPr>
          <p:cNvPr id="6" name="Content Placeholder 5" descr="A large body of water with smoke coming out of it&#10;&#10;Description automatically generated">
            <a:extLst>
              <a:ext uri="{FF2B5EF4-FFF2-40B4-BE49-F238E27FC236}">
                <a16:creationId xmlns:a16="http://schemas.microsoft.com/office/drawing/2014/main" id="{7A709C4B-9B26-47B1-8615-31FA603C3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089873"/>
            <a:ext cx="5191125" cy="346248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EB18C-BD6A-4676-8607-C48B0C95244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/>
              <a:t>Wellington! </a:t>
            </a:r>
          </a:p>
          <a:p>
            <a:pPr marL="0" indent="0">
              <a:buNone/>
            </a:pPr>
            <a:r>
              <a:rPr lang="en-NZ"/>
              <a:t>The annual average wind speed in our capital is a whopping 29 km/h!</a:t>
            </a:r>
          </a:p>
          <a:p>
            <a:pPr>
              <a:lnSpc>
                <a:spcPct val="120000"/>
              </a:lnSpc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279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4B4F4-F896-49B5-B6D0-7F8AAB94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50" y="343523"/>
            <a:ext cx="10813869" cy="636951"/>
          </a:xfrm>
        </p:spPr>
        <p:txBody>
          <a:bodyPr>
            <a:normAutofit fontScale="90000"/>
          </a:bodyPr>
          <a:lstStyle/>
          <a:p>
            <a:r>
              <a:rPr lang="en-NZ" dirty="0"/>
              <a:t>Video: Weather Tips from Weather Nerds - What causes wind?</a:t>
            </a:r>
          </a:p>
        </p:txBody>
      </p:sp>
      <p:pic>
        <p:nvPicPr>
          <p:cNvPr id="3" name="Online Media 2" title="Weather Tips from Weather Nerds - What causes wind?">
            <a:hlinkClick r:id="" action="ppaction://media"/>
            <a:extLst>
              <a:ext uri="{FF2B5EF4-FFF2-40B4-BE49-F238E27FC236}">
                <a16:creationId xmlns:a16="http://schemas.microsoft.com/office/drawing/2014/main" id="{428B5EE1-4211-4882-8574-7EF2BA2BF6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3294" y="1159750"/>
            <a:ext cx="7294179" cy="41029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B33A53-C621-467D-BA68-FB4A4CC10114}"/>
              </a:ext>
            </a:extLst>
          </p:cNvPr>
          <p:cNvSpPr/>
          <p:nvPr/>
        </p:nvSpPr>
        <p:spPr>
          <a:xfrm>
            <a:off x="3564986" y="5513584"/>
            <a:ext cx="5114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4"/>
              </a:rPr>
              <a:t>https://www.youtube.com/watch?v=W4rKZKnRamY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2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09E1-6ACF-4758-8B15-EBEF3A5E5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>
                <a:solidFill>
                  <a:schemeClr val="tx1"/>
                </a:solidFill>
                <a:latin typeface="+mj-lt"/>
              </a:rPr>
              <a:t>Kahoot quiz</a:t>
            </a:r>
            <a:r>
              <a:rPr lang="en-US" sz="3700">
                <a:solidFill>
                  <a:schemeClr val="tx1"/>
                </a:solidFill>
                <a:latin typeface="+mj-lt"/>
              </a:rPr>
              <a:t>: Wind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A3AE468F-5C4B-4E2B-8E7A-7E194F426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 r="1" b="10737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6512FD-CCBB-4B6F-8AA5-92B6AABCCEE3}"/>
              </a:ext>
            </a:extLst>
          </p:cNvPr>
          <p:cNvSpPr/>
          <p:nvPr/>
        </p:nvSpPr>
        <p:spPr>
          <a:xfrm>
            <a:off x="3127899" y="58947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>
                <a:hlinkClick r:id="rId3"/>
              </a:rPr>
              <a:t>https://play.kahoot.it/v2/?quizId</a:t>
            </a:r>
            <a:r>
              <a:rPr lang="en-NZ">
                <a:hlinkClick r:id="rId3"/>
              </a:rPr>
              <a:t>=d0e54f3c-6df6-4c88-a0b8-4a6b57474938</a:t>
            </a:r>
            <a:r>
              <a:rPr lang="en-NZ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810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C8F4"/>
      </a:accent1>
      <a:accent2>
        <a:srgbClr val="0088CF"/>
      </a:accent2>
      <a:accent3>
        <a:srgbClr val="17469E"/>
      </a:accent3>
      <a:accent4>
        <a:srgbClr val="00A34F"/>
      </a:accent4>
      <a:accent5>
        <a:srgbClr val="6D5FAA"/>
      </a:accent5>
      <a:accent6>
        <a:srgbClr val="A7A9A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53D5ECD54C9A46B37B0C715C29B2DD" ma:contentTypeVersion="13" ma:contentTypeDescription="Create a new document." ma:contentTypeScope="" ma:versionID="c93226d6ac9ca7c02a3271e431872f58">
  <xsd:schema xmlns:xsd="http://www.w3.org/2001/XMLSchema" xmlns:xs="http://www.w3.org/2001/XMLSchema" xmlns:p="http://schemas.microsoft.com/office/2006/metadata/properties" xmlns:ns3="b2298a04-44e4-4030-85d9-04f4b4febcdf" xmlns:ns4="34e32323-3f1f-4bf4-a616-0a36999786be" targetNamespace="http://schemas.microsoft.com/office/2006/metadata/properties" ma:root="true" ma:fieldsID="12a1e5c68a1f51b86ed22c80a93f3a05" ns3:_="" ns4:_="">
    <xsd:import namespace="b2298a04-44e4-4030-85d9-04f4b4febcdf"/>
    <xsd:import namespace="34e32323-3f1f-4bf4-a616-0a36999786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98a04-44e4-4030-85d9-04f4b4febc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32323-3f1f-4bf4-a616-0a36999786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AD5355-D7FB-4A3A-85F2-6E34B827E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298a04-44e4-4030-85d9-04f4b4febcdf"/>
    <ds:schemaRef ds:uri="34e32323-3f1f-4bf4-a616-0a3699978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4D7FD1-7B58-488E-BC6E-0687B7A4C8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AC844C-2E58-4BB8-922A-D420DD569E0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371</Words>
  <Application>Microsoft Office PowerPoint</Application>
  <PresentationFormat>Widescreen</PresentationFormat>
  <Paragraphs>25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Wind</vt:lpstr>
      <vt:lpstr>What is wind?</vt:lpstr>
      <vt:lpstr>What makes wind blow?</vt:lpstr>
      <vt:lpstr>Wind direction</vt:lpstr>
      <vt:lpstr>Wind speed</vt:lpstr>
      <vt:lpstr>Wind gusts</vt:lpstr>
      <vt:lpstr>Windiest city on earth</vt:lpstr>
      <vt:lpstr>Video: Weather Tips from Weather Nerds - What causes wind?</vt:lpstr>
      <vt:lpstr>Kahoot quiz: Wind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</dc:title>
  <dc:creator>Stacy Mohan</dc:creator>
  <cp:lastModifiedBy>Petra Pearce</cp:lastModifiedBy>
  <cp:revision>1</cp:revision>
  <dcterms:created xsi:type="dcterms:W3CDTF">2020-08-05T01:07:43Z</dcterms:created>
  <dcterms:modified xsi:type="dcterms:W3CDTF">2020-11-05T01:52:11Z</dcterms:modified>
</cp:coreProperties>
</file>