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58" r:id="rId6"/>
    <p:sldId id="260" r:id="rId7"/>
    <p:sldId id="261" r:id="rId8"/>
    <p:sldId id="262" r:id="rId9"/>
    <p:sldId id="263" r:id="rId10"/>
    <p:sldId id="264" r:id="rId11"/>
    <p:sldId id="267" r:id="rId12"/>
    <p:sldId id="265"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BD0FE-0325-4F01-B163-973A7BE7D862}" v="4" dt="2020-11-05T01:42:35.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Mohan" userId="S::stacy.mohan@niwa.co.nz::6086f4df-27bd-46cf-aff6-c633e53b4b09" providerId="AD" clId="Web-{93965E78-5E14-36F9-35AE-9B0AC9AAEE37}"/>
    <pc:docChg chg="addSld delSld modSld">
      <pc:chgData name="Stacy Mohan" userId="S::stacy.mohan@niwa.co.nz::6086f4df-27bd-46cf-aff6-c633e53b4b09" providerId="AD" clId="Web-{93965E78-5E14-36F9-35AE-9B0AC9AAEE37}" dt="2020-07-31T02:52:29.028" v="30" actId="14100"/>
      <pc:docMkLst>
        <pc:docMk/>
      </pc:docMkLst>
      <pc:sldChg chg="modSp mod setBg">
        <pc:chgData name="Stacy Mohan" userId="S::stacy.mohan@niwa.co.nz::6086f4df-27bd-46cf-aff6-c633e53b4b09" providerId="AD" clId="Web-{93965E78-5E14-36F9-35AE-9B0AC9AAEE37}" dt="2020-07-31T02:50:53.746" v="15" actId="14100"/>
        <pc:sldMkLst>
          <pc:docMk/>
          <pc:sldMk cId="1572644963" sldId="263"/>
        </pc:sldMkLst>
        <pc:picChg chg="mod">
          <ac:chgData name="Stacy Mohan" userId="S::stacy.mohan@niwa.co.nz::6086f4df-27bd-46cf-aff6-c633e53b4b09" providerId="AD" clId="Web-{93965E78-5E14-36F9-35AE-9B0AC9AAEE37}" dt="2020-07-31T02:50:53.746" v="15" actId="14100"/>
          <ac:picMkLst>
            <pc:docMk/>
            <pc:sldMk cId="1572644963" sldId="263"/>
            <ac:picMk id="3" creationId="{7E1C865F-5462-472A-90F3-A6F10130BE4E}"/>
          </ac:picMkLst>
        </pc:picChg>
      </pc:sldChg>
      <pc:sldChg chg="delSp modSp">
        <pc:chgData name="Stacy Mohan" userId="S::stacy.mohan@niwa.co.nz::6086f4df-27bd-46cf-aff6-c633e53b4b09" providerId="AD" clId="Web-{93965E78-5E14-36F9-35AE-9B0AC9AAEE37}" dt="2020-07-31T02:52:29.028" v="30" actId="14100"/>
        <pc:sldMkLst>
          <pc:docMk/>
          <pc:sldMk cId="2160207030" sldId="264"/>
        </pc:sldMkLst>
        <pc:spChg chg="mod">
          <ac:chgData name="Stacy Mohan" userId="S::stacy.mohan@niwa.co.nz::6086f4df-27bd-46cf-aff6-c633e53b4b09" providerId="AD" clId="Web-{93965E78-5E14-36F9-35AE-9B0AC9AAEE37}" dt="2020-07-31T02:52:29.028" v="30" actId="14100"/>
          <ac:spMkLst>
            <pc:docMk/>
            <pc:sldMk cId="2160207030" sldId="264"/>
            <ac:spMk id="3" creationId="{3F23D18B-FE8C-4579-8D51-6D199B3EEAF1}"/>
          </ac:spMkLst>
        </pc:spChg>
        <pc:spChg chg="del">
          <ac:chgData name="Stacy Mohan" userId="S::stacy.mohan@niwa.co.nz::6086f4df-27bd-46cf-aff6-c633e53b4b09" providerId="AD" clId="Web-{93965E78-5E14-36F9-35AE-9B0AC9AAEE37}" dt="2020-07-31T02:52:23.012" v="29"/>
          <ac:spMkLst>
            <pc:docMk/>
            <pc:sldMk cId="2160207030" sldId="264"/>
            <ac:spMk id="6" creationId="{68507AEE-02B5-4C36-ACDC-4246F3B0DF50}"/>
          </ac:spMkLst>
        </pc:spChg>
        <pc:picChg chg="del mod">
          <ac:chgData name="Stacy Mohan" userId="S::stacy.mohan@niwa.co.nz::6086f4df-27bd-46cf-aff6-c633e53b4b09" providerId="AD" clId="Web-{93965E78-5E14-36F9-35AE-9B0AC9AAEE37}" dt="2020-07-31T02:51:15.012" v="18"/>
          <ac:picMkLst>
            <pc:docMk/>
            <pc:sldMk cId="2160207030" sldId="264"/>
            <ac:picMk id="7" creationId="{4B3A5BB8-415B-4D55-B991-05F340820E2A}"/>
          </ac:picMkLst>
        </pc:picChg>
      </pc:sldChg>
      <pc:sldChg chg="addSp delSp modSp new mod setBg">
        <pc:chgData name="Stacy Mohan" userId="S::stacy.mohan@niwa.co.nz::6086f4df-27bd-46cf-aff6-c633e53b4b09" providerId="AD" clId="Web-{93965E78-5E14-36F9-35AE-9B0AC9AAEE37}" dt="2020-07-31T02:52:13.778" v="28"/>
        <pc:sldMkLst>
          <pc:docMk/>
          <pc:sldMk cId="643048859" sldId="267"/>
        </pc:sldMkLst>
        <pc:spChg chg="del">
          <ac:chgData name="Stacy Mohan" userId="S::stacy.mohan@niwa.co.nz::6086f4df-27bd-46cf-aff6-c633e53b4b09" providerId="AD" clId="Web-{93965E78-5E14-36F9-35AE-9B0AC9AAEE37}" dt="2020-07-31T02:51:19.324" v="19"/>
          <ac:spMkLst>
            <pc:docMk/>
            <pc:sldMk cId="643048859" sldId="267"/>
            <ac:spMk id="2" creationId="{7DAD7971-4BE6-451A-BF8A-EF2C510B8B25}"/>
          </ac:spMkLst>
        </pc:spChg>
        <pc:spChg chg="del">
          <ac:chgData name="Stacy Mohan" userId="S::stacy.mohan@niwa.co.nz::6086f4df-27bd-46cf-aff6-c633e53b4b09" providerId="AD" clId="Web-{93965E78-5E14-36F9-35AE-9B0AC9AAEE37}" dt="2020-07-31T02:51:21.480" v="20"/>
          <ac:spMkLst>
            <pc:docMk/>
            <pc:sldMk cId="643048859" sldId="267"/>
            <ac:spMk id="3" creationId="{3A921086-87BE-442A-BB33-5B0E959F9374}"/>
          </ac:spMkLst>
        </pc:spChg>
        <pc:spChg chg="del">
          <ac:chgData name="Stacy Mohan" userId="S::stacy.mohan@niwa.co.nz::6086f4df-27bd-46cf-aff6-c633e53b4b09" providerId="AD" clId="Web-{93965E78-5E14-36F9-35AE-9B0AC9AAEE37}" dt="2020-07-31T02:51:23.262" v="21"/>
          <ac:spMkLst>
            <pc:docMk/>
            <pc:sldMk cId="643048859" sldId="267"/>
            <ac:spMk id="4" creationId="{72593465-2483-40E0-B77F-4C71730A250A}"/>
          </ac:spMkLst>
        </pc:spChg>
        <pc:spChg chg="add">
          <ac:chgData name="Stacy Mohan" userId="S::stacy.mohan@niwa.co.nz::6086f4df-27bd-46cf-aff6-c633e53b4b09" providerId="AD" clId="Web-{93965E78-5E14-36F9-35AE-9B0AC9AAEE37}" dt="2020-07-31T02:52:13.778" v="28"/>
          <ac:spMkLst>
            <pc:docMk/>
            <pc:sldMk cId="643048859" sldId="267"/>
            <ac:spMk id="11" creationId="{42A4FC2C-047E-45A5-965D-8E1E3BF09BC6}"/>
          </ac:spMkLst>
        </pc:spChg>
        <pc:picChg chg="add del mod">
          <ac:chgData name="Stacy Mohan" userId="S::stacy.mohan@niwa.co.nz::6086f4df-27bd-46cf-aff6-c633e53b4b09" providerId="AD" clId="Web-{93965E78-5E14-36F9-35AE-9B0AC9AAEE37}" dt="2020-07-31T02:51:45.387" v="26"/>
          <ac:picMkLst>
            <pc:docMk/>
            <pc:sldMk cId="643048859" sldId="267"/>
            <ac:picMk id="5" creationId="{3277A23C-C533-43C9-84BD-10ED8163DCDF}"/>
          </ac:picMkLst>
        </pc:picChg>
        <pc:picChg chg="add mod">
          <ac:chgData name="Stacy Mohan" userId="S::stacy.mohan@niwa.co.nz::6086f4df-27bd-46cf-aff6-c633e53b4b09" providerId="AD" clId="Web-{93965E78-5E14-36F9-35AE-9B0AC9AAEE37}" dt="2020-07-31T02:52:13.778" v="28"/>
          <ac:picMkLst>
            <pc:docMk/>
            <pc:sldMk cId="643048859" sldId="267"/>
            <ac:picMk id="6" creationId="{EA27E5A0-9F0F-4624-A7DB-3B1D2BA31A51}"/>
          </ac:picMkLst>
        </pc:picChg>
      </pc:sldChg>
      <pc:sldChg chg="add del replId">
        <pc:chgData name="Stacy Mohan" userId="S::stacy.mohan@niwa.co.nz::6086f4df-27bd-46cf-aff6-c633e53b4b09" providerId="AD" clId="Web-{93965E78-5E14-36F9-35AE-9B0AC9AAEE37}" dt="2020-07-31T02:40:50.209" v="1"/>
        <pc:sldMkLst>
          <pc:docMk/>
          <pc:sldMk cId="1836100266" sldId="267"/>
        </pc:sldMkLst>
      </pc:sldChg>
    </pc:docChg>
  </pc:docChgLst>
  <pc:docChgLst>
    <pc:chgData name="Petra Pearce" userId="7030ef64-b6ad-421f-a0a7-586fe773fc0b" providerId="ADAL" clId="{864BD0FE-0325-4F01-B163-973A7BE7D862}"/>
    <pc:docChg chg="modSld">
      <pc:chgData name="Petra Pearce" userId="7030ef64-b6ad-421f-a0a7-586fe773fc0b" providerId="ADAL" clId="{864BD0FE-0325-4F01-B163-973A7BE7D862}" dt="2020-11-05T01:42:35.511" v="7" actId="20577"/>
      <pc:docMkLst>
        <pc:docMk/>
      </pc:docMkLst>
      <pc:sldChg chg="addSp modSp">
        <pc:chgData name="Petra Pearce" userId="7030ef64-b6ad-421f-a0a7-586fe773fc0b" providerId="ADAL" clId="{864BD0FE-0325-4F01-B163-973A7BE7D862}" dt="2020-11-05T01:42:35.511" v="7" actId="20577"/>
        <pc:sldMkLst>
          <pc:docMk/>
          <pc:sldMk cId="478104014" sldId="268"/>
        </pc:sldMkLst>
        <pc:spChg chg="add mod">
          <ac:chgData name="Petra Pearce" userId="7030ef64-b6ad-421f-a0a7-586fe773fc0b" providerId="ADAL" clId="{864BD0FE-0325-4F01-B163-973A7BE7D862}" dt="2020-11-05T01:42:35.511" v="7" actId="20577"/>
          <ac:spMkLst>
            <pc:docMk/>
            <pc:sldMk cId="478104014" sldId="268"/>
            <ac:spMk id="3" creationId="{3188DFBF-63C6-4A92-AAFA-A31BFAAC3F43}"/>
          </ac:spMkLst>
        </pc:spChg>
      </pc:sldChg>
      <pc:sldChg chg="addSp modSp">
        <pc:chgData name="Petra Pearce" userId="7030ef64-b6ad-421f-a0a7-586fe773fc0b" providerId="ADAL" clId="{864BD0FE-0325-4F01-B163-973A7BE7D862}" dt="2020-11-05T01:42:08.108" v="4" actId="20577"/>
        <pc:sldMkLst>
          <pc:docMk/>
          <pc:sldMk cId="839967083" sldId="269"/>
        </pc:sldMkLst>
        <pc:spChg chg="mod">
          <ac:chgData name="Petra Pearce" userId="7030ef64-b6ad-421f-a0a7-586fe773fc0b" providerId="ADAL" clId="{864BD0FE-0325-4F01-B163-973A7BE7D862}" dt="2020-11-05T01:41:23.971" v="0" actId="1076"/>
          <ac:spMkLst>
            <pc:docMk/>
            <pc:sldMk cId="839967083" sldId="269"/>
            <ac:spMk id="2" creationId="{3F1DCD0C-E75E-4E3F-B34D-847956FACD4D}"/>
          </ac:spMkLst>
        </pc:spChg>
        <pc:spChg chg="add mod">
          <ac:chgData name="Petra Pearce" userId="7030ef64-b6ad-421f-a0a7-586fe773fc0b" providerId="ADAL" clId="{864BD0FE-0325-4F01-B163-973A7BE7D862}" dt="2020-11-05T01:42:08.108" v="4" actId="20577"/>
          <ac:spMkLst>
            <pc:docMk/>
            <pc:sldMk cId="839967083" sldId="269"/>
            <ac:spMk id="3" creationId="{5BB2B622-B4B9-414B-B100-F00C1E7F2BE6}"/>
          </ac:spMkLst>
        </pc:spChg>
        <pc:picChg chg="mod">
          <ac:chgData name="Petra Pearce" userId="7030ef64-b6ad-421f-a0a7-586fe773fc0b" providerId="ADAL" clId="{864BD0FE-0325-4F01-B163-973A7BE7D862}" dt="2020-11-05T01:41:26.022" v="1" actId="1076"/>
          <ac:picMkLst>
            <pc:docMk/>
            <pc:sldMk cId="839967083" sldId="269"/>
            <ac:picMk id="4" creationId="{6B3C775C-D87A-47F9-9914-21ABFE6A2030}"/>
          </ac:picMkLst>
        </pc:picChg>
      </pc:sldChg>
    </pc:docChg>
  </pc:docChgLst>
  <pc:docChgLst>
    <pc:chgData name="Petra Pearce" userId="7030ef64-b6ad-421f-a0a7-586fe773fc0b" providerId="ADAL" clId="{3C57ABEC-2202-4452-A649-0E96397578E9}"/>
    <pc:docChg chg="custSel mod addSld modSld">
      <pc:chgData name="Petra Pearce" userId="7030ef64-b6ad-421f-a0a7-586fe773fc0b" providerId="ADAL" clId="{3C57ABEC-2202-4452-A649-0E96397578E9}" dt="2020-08-05T01:00:35.311" v="115"/>
      <pc:docMkLst>
        <pc:docMk/>
      </pc:docMkLst>
      <pc:sldChg chg="addSp delSp modSp">
        <pc:chgData name="Petra Pearce" userId="7030ef64-b6ad-421f-a0a7-586fe773fc0b" providerId="ADAL" clId="{3C57ABEC-2202-4452-A649-0E96397578E9}" dt="2020-07-29T00:11:29.567" v="101"/>
        <pc:sldMkLst>
          <pc:docMk/>
          <pc:sldMk cId="2806106126" sldId="257"/>
        </pc:sldMkLst>
        <pc:spChg chg="del">
          <ac:chgData name="Petra Pearce" userId="7030ef64-b6ad-421f-a0a7-586fe773fc0b" providerId="ADAL" clId="{3C57ABEC-2202-4452-A649-0E96397578E9}" dt="2020-07-29T00:11:29.320" v="100" actId="478"/>
          <ac:spMkLst>
            <pc:docMk/>
            <pc:sldMk cId="2806106126" sldId="257"/>
            <ac:spMk id="6" creationId="{2CE55258-EF03-468C-849A-F1A57125AB68}"/>
          </ac:spMkLst>
        </pc:spChg>
        <pc:picChg chg="add">
          <ac:chgData name="Petra Pearce" userId="7030ef64-b6ad-421f-a0a7-586fe773fc0b" providerId="ADAL" clId="{3C57ABEC-2202-4452-A649-0E96397578E9}" dt="2020-07-29T00:11:29.567" v="101"/>
          <ac:picMkLst>
            <pc:docMk/>
            <pc:sldMk cId="2806106126" sldId="257"/>
            <ac:picMk id="7" creationId="{C6F506C6-910B-4BAA-8ED1-20D3553090A9}"/>
          </ac:picMkLst>
        </pc:picChg>
        <pc:picChg chg="del mod">
          <ac:chgData name="Petra Pearce" userId="7030ef64-b6ad-421f-a0a7-586fe773fc0b" providerId="ADAL" clId="{3C57ABEC-2202-4452-A649-0E96397578E9}" dt="2020-07-29T00:11:27.895" v="99" actId="478"/>
          <ac:picMkLst>
            <pc:docMk/>
            <pc:sldMk cId="2806106126" sldId="257"/>
            <ac:picMk id="1026" creationId="{9F734C4A-5545-4317-AD32-74D702E6384E}"/>
          </ac:picMkLst>
        </pc:picChg>
      </pc:sldChg>
      <pc:sldChg chg="addSp delSp modSp">
        <pc:chgData name="Petra Pearce" userId="7030ef64-b6ad-421f-a0a7-586fe773fc0b" providerId="ADAL" clId="{3C57ABEC-2202-4452-A649-0E96397578E9}" dt="2020-07-29T00:01:43.231" v="98" actId="478"/>
        <pc:sldMkLst>
          <pc:docMk/>
          <pc:sldMk cId="1529370336" sldId="260"/>
        </pc:sldMkLst>
        <pc:spChg chg="del">
          <ac:chgData name="Petra Pearce" userId="7030ef64-b6ad-421f-a0a7-586fe773fc0b" providerId="ADAL" clId="{3C57ABEC-2202-4452-A649-0E96397578E9}" dt="2020-07-28T23:57:13.350" v="11" actId="931"/>
          <ac:spMkLst>
            <pc:docMk/>
            <pc:sldMk cId="1529370336" sldId="260"/>
            <ac:spMk id="4" creationId="{018F6A80-BA8E-4844-B8B2-BF67A808D99D}"/>
          </ac:spMkLst>
        </pc:spChg>
        <pc:spChg chg="add del mod">
          <ac:chgData name="Petra Pearce" userId="7030ef64-b6ad-421f-a0a7-586fe773fc0b" providerId="ADAL" clId="{3C57ABEC-2202-4452-A649-0E96397578E9}" dt="2020-07-29T00:01:43.231" v="98" actId="478"/>
          <ac:spMkLst>
            <pc:docMk/>
            <pc:sldMk cId="1529370336" sldId="260"/>
            <ac:spMk id="7" creationId="{44914014-F9CE-4B29-B4EC-F8A4460D6ECB}"/>
          </ac:spMkLst>
        </pc:spChg>
        <pc:picChg chg="add mod">
          <ac:chgData name="Petra Pearce" userId="7030ef64-b6ad-421f-a0a7-586fe773fc0b" providerId="ADAL" clId="{3C57ABEC-2202-4452-A649-0E96397578E9}" dt="2020-07-28T23:57:42.939" v="19" actId="1076"/>
          <ac:picMkLst>
            <pc:docMk/>
            <pc:sldMk cId="1529370336" sldId="260"/>
            <ac:picMk id="6" creationId="{F589153A-B9D2-4A4E-9A30-974A2D1D4F8B}"/>
          </ac:picMkLst>
        </pc:picChg>
      </pc:sldChg>
      <pc:sldChg chg="addSp delSp modSp">
        <pc:chgData name="Petra Pearce" userId="7030ef64-b6ad-421f-a0a7-586fe773fc0b" providerId="ADAL" clId="{3C57ABEC-2202-4452-A649-0E96397578E9}" dt="2020-07-29T00:01:40.431" v="97" actId="478"/>
        <pc:sldMkLst>
          <pc:docMk/>
          <pc:sldMk cId="3176748994" sldId="261"/>
        </pc:sldMkLst>
        <pc:spChg chg="del">
          <ac:chgData name="Petra Pearce" userId="7030ef64-b6ad-421f-a0a7-586fe773fc0b" providerId="ADAL" clId="{3C57ABEC-2202-4452-A649-0E96397578E9}" dt="2020-07-28T23:57:01.198" v="8" actId="931"/>
          <ac:spMkLst>
            <pc:docMk/>
            <pc:sldMk cId="3176748994" sldId="261"/>
            <ac:spMk id="4" creationId="{018F6A80-BA8E-4844-B8B2-BF67A808D99D}"/>
          </ac:spMkLst>
        </pc:spChg>
        <pc:spChg chg="add del mod">
          <ac:chgData name="Petra Pearce" userId="7030ef64-b6ad-421f-a0a7-586fe773fc0b" providerId="ADAL" clId="{3C57ABEC-2202-4452-A649-0E96397578E9}" dt="2020-07-29T00:01:40.431" v="97" actId="478"/>
          <ac:spMkLst>
            <pc:docMk/>
            <pc:sldMk cId="3176748994" sldId="261"/>
            <ac:spMk id="7" creationId="{BC342619-34AA-47BF-88A5-5159D7BC6BEB}"/>
          </ac:spMkLst>
        </pc:spChg>
        <pc:picChg chg="add mod">
          <ac:chgData name="Petra Pearce" userId="7030ef64-b6ad-421f-a0a7-586fe773fc0b" providerId="ADAL" clId="{3C57ABEC-2202-4452-A649-0E96397578E9}" dt="2020-07-28T23:57:04.394" v="10" actId="962"/>
          <ac:picMkLst>
            <pc:docMk/>
            <pc:sldMk cId="3176748994" sldId="261"/>
            <ac:picMk id="6" creationId="{5BA49EBA-B088-46D8-B6A2-986170E3A96B}"/>
          </ac:picMkLst>
        </pc:picChg>
      </pc:sldChg>
      <pc:sldChg chg="addSp delSp modSp">
        <pc:chgData name="Petra Pearce" userId="7030ef64-b6ad-421f-a0a7-586fe773fc0b" providerId="ADAL" clId="{3C57ABEC-2202-4452-A649-0E96397578E9}" dt="2020-07-29T00:01:37.438" v="96" actId="478"/>
        <pc:sldMkLst>
          <pc:docMk/>
          <pc:sldMk cId="1302572774" sldId="262"/>
        </pc:sldMkLst>
        <pc:spChg chg="del">
          <ac:chgData name="Petra Pearce" userId="7030ef64-b6ad-421f-a0a7-586fe773fc0b" providerId="ADAL" clId="{3C57ABEC-2202-4452-A649-0E96397578E9}" dt="2020-07-28T23:56:42.268" v="4" actId="931"/>
          <ac:spMkLst>
            <pc:docMk/>
            <pc:sldMk cId="1302572774" sldId="262"/>
            <ac:spMk id="3" creationId="{BC652924-24A7-4B54-B3A1-896CE8B02C82}"/>
          </ac:spMkLst>
        </pc:spChg>
        <pc:spChg chg="add del mod">
          <ac:chgData name="Petra Pearce" userId="7030ef64-b6ad-421f-a0a7-586fe773fc0b" providerId="ADAL" clId="{3C57ABEC-2202-4452-A649-0E96397578E9}" dt="2020-07-28T23:57:28.300" v="15" actId="931"/>
          <ac:spMkLst>
            <pc:docMk/>
            <pc:sldMk cId="1302572774" sldId="262"/>
            <ac:spMk id="8" creationId="{8AD357ED-98DF-4226-940F-3B7722C85C9D}"/>
          </ac:spMkLst>
        </pc:spChg>
        <pc:spChg chg="add del mod">
          <ac:chgData name="Petra Pearce" userId="7030ef64-b6ad-421f-a0a7-586fe773fc0b" providerId="ADAL" clId="{3C57ABEC-2202-4452-A649-0E96397578E9}" dt="2020-07-29T00:01:37.438" v="96" actId="478"/>
          <ac:spMkLst>
            <pc:docMk/>
            <pc:sldMk cId="1302572774" sldId="262"/>
            <ac:spMk id="11" creationId="{0E529459-D71F-4C51-AA46-3DF8797A2D9B}"/>
          </ac:spMkLst>
        </pc:spChg>
        <pc:picChg chg="add del mod">
          <ac:chgData name="Petra Pearce" userId="7030ef64-b6ad-421f-a0a7-586fe773fc0b" providerId="ADAL" clId="{3C57ABEC-2202-4452-A649-0E96397578E9}" dt="2020-07-28T23:57:23.225" v="14" actId="478"/>
          <ac:picMkLst>
            <pc:docMk/>
            <pc:sldMk cId="1302572774" sldId="262"/>
            <ac:picMk id="6" creationId="{E2630A5F-16A9-4EEF-828B-499B6FA01D65}"/>
          </ac:picMkLst>
        </pc:picChg>
        <pc:picChg chg="add mod">
          <ac:chgData name="Petra Pearce" userId="7030ef64-b6ad-421f-a0a7-586fe773fc0b" providerId="ADAL" clId="{3C57ABEC-2202-4452-A649-0E96397578E9}" dt="2020-07-28T23:57:29.729" v="16" actId="27614"/>
          <ac:picMkLst>
            <pc:docMk/>
            <pc:sldMk cId="1302572774" sldId="262"/>
            <ac:picMk id="10" creationId="{4BD8DC9E-DBBB-4A2E-BB53-DF0A6D46217E}"/>
          </ac:picMkLst>
        </pc:picChg>
      </pc:sldChg>
      <pc:sldChg chg="setBg">
        <pc:chgData name="Petra Pearce" userId="7030ef64-b6ad-421f-a0a7-586fe773fc0b" providerId="ADAL" clId="{3C57ABEC-2202-4452-A649-0E96397578E9}" dt="2020-08-05T01:00:35.311" v="115"/>
        <pc:sldMkLst>
          <pc:docMk/>
          <pc:sldMk cId="1572644963" sldId="263"/>
        </pc:sldMkLst>
      </pc:sldChg>
      <pc:sldChg chg="addSp delSp modSp">
        <pc:chgData name="Petra Pearce" userId="7030ef64-b6ad-421f-a0a7-586fe773fc0b" providerId="ADAL" clId="{3C57ABEC-2202-4452-A649-0E96397578E9}" dt="2020-07-28T23:58:31.742" v="24" actId="1076"/>
        <pc:sldMkLst>
          <pc:docMk/>
          <pc:sldMk cId="2160207030" sldId="264"/>
        </pc:sldMkLst>
        <pc:spChg chg="add mod">
          <ac:chgData name="Petra Pearce" userId="7030ef64-b6ad-421f-a0a7-586fe773fc0b" providerId="ADAL" clId="{3C57ABEC-2202-4452-A649-0E96397578E9}" dt="2020-07-28T23:58:24.726" v="20" actId="478"/>
          <ac:spMkLst>
            <pc:docMk/>
            <pc:sldMk cId="2160207030" sldId="264"/>
            <ac:spMk id="6" creationId="{68507AEE-02B5-4C36-ACDC-4246F3B0DF50}"/>
          </ac:spMkLst>
        </pc:spChg>
        <pc:picChg chg="del">
          <ac:chgData name="Petra Pearce" userId="7030ef64-b6ad-421f-a0a7-586fe773fc0b" providerId="ADAL" clId="{3C57ABEC-2202-4452-A649-0E96397578E9}" dt="2020-07-28T23:58:24.726" v="20" actId="478"/>
          <ac:picMkLst>
            <pc:docMk/>
            <pc:sldMk cId="2160207030" sldId="264"/>
            <ac:picMk id="5" creationId="{FE499C2C-7F2D-4551-AADD-60B0B7A13333}"/>
          </ac:picMkLst>
        </pc:picChg>
        <pc:picChg chg="add mod">
          <ac:chgData name="Petra Pearce" userId="7030ef64-b6ad-421f-a0a7-586fe773fc0b" providerId="ADAL" clId="{3C57ABEC-2202-4452-A649-0E96397578E9}" dt="2020-07-28T23:58:31.742" v="24" actId="1076"/>
          <ac:picMkLst>
            <pc:docMk/>
            <pc:sldMk cId="2160207030" sldId="264"/>
            <ac:picMk id="7" creationId="{4B3A5BB8-415B-4D55-B991-05F340820E2A}"/>
          </ac:picMkLst>
        </pc:picChg>
      </pc:sldChg>
      <pc:sldChg chg="addSp delSp modSp">
        <pc:chgData name="Petra Pearce" userId="7030ef64-b6ad-421f-a0a7-586fe773fc0b" providerId="ADAL" clId="{3C57ABEC-2202-4452-A649-0E96397578E9}" dt="2020-07-28T23:59:54.401" v="26" actId="27614"/>
        <pc:sldMkLst>
          <pc:docMk/>
          <pc:sldMk cId="3442796882" sldId="265"/>
        </pc:sldMkLst>
        <pc:spChg chg="del">
          <ac:chgData name="Petra Pearce" userId="7030ef64-b6ad-421f-a0a7-586fe773fc0b" providerId="ADAL" clId="{3C57ABEC-2202-4452-A649-0E96397578E9}" dt="2020-07-28T23:59:52.305" v="25" actId="931"/>
          <ac:spMkLst>
            <pc:docMk/>
            <pc:sldMk cId="3442796882" sldId="265"/>
            <ac:spMk id="3" creationId="{9D953805-C774-4215-8A4A-C75162F2AF95}"/>
          </ac:spMkLst>
        </pc:spChg>
        <pc:picChg chg="add mod">
          <ac:chgData name="Petra Pearce" userId="7030ef64-b6ad-421f-a0a7-586fe773fc0b" providerId="ADAL" clId="{3C57ABEC-2202-4452-A649-0E96397578E9}" dt="2020-07-28T23:59:54.401" v="26" actId="27614"/>
          <ac:picMkLst>
            <pc:docMk/>
            <pc:sldMk cId="3442796882" sldId="265"/>
            <ac:picMk id="6" creationId="{069E3278-6511-4DA6-A2B0-9846B4CE2E0A}"/>
          </ac:picMkLst>
        </pc:picChg>
      </pc:sldChg>
      <pc:sldChg chg="modSp">
        <pc:chgData name="Petra Pearce" userId="7030ef64-b6ad-421f-a0a7-586fe773fc0b" providerId="ADAL" clId="{3C57ABEC-2202-4452-A649-0E96397578E9}" dt="2020-07-29T00:00:08.861" v="29" actId="1076"/>
        <pc:sldMkLst>
          <pc:docMk/>
          <pc:sldMk cId="2209254312" sldId="266"/>
        </pc:sldMkLst>
        <pc:spChg chg="mod">
          <ac:chgData name="Petra Pearce" userId="7030ef64-b6ad-421f-a0a7-586fe773fc0b" providerId="ADAL" clId="{3C57ABEC-2202-4452-A649-0E96397578E9}" dt="2020-07-29T00:00:08.861" v="29" actId="1076"/>
          <ac:spMkLst>
            <pc:docMk/>
            <pc:sldMk cId="2209254312" sldId="266"/>
            <ac:spMk id="2" creationId="{DAE4B4F4-F896-49B5-B6D0-7F8AAB94879E}"/>
          </ac:spMkLst>
        </pc:spChg>
        <pc:picChg chg="mod">
          <ac:chgData name="Petra Pearce" userId="7030ef64-b6ad-421f-a0a7-586fe773fc0b" providerId="ADAL" clId="{3C57ABEC-2202-4452-A649-0E96397578E9}" dt="2020-07-29T00:00:07.075" v="28" actId="14100"/>
          <ac:picMkLst>
            <pc:docMk/>
            <pc:sldMk cId="2209254312" sldId="266"/>
            <ac:picMk id="4" creationId="{F3AA05E2-E55A-422C-8B1C-04D6302609B4}"/>
          </ac:picMkLst>
        </pc:picChg>
      </pc:sldChg>
      <pc:sldChg chg="setBg">
        <pc:chgData name="Petra Pearce" userId="7030ef64-b6ad-421f-a0a7-586fe773fc0b" providerId="ADAL" clId="{3C57ABEC-2202-4452-A649-0E96397578E9}" dt="2020-08-05T01:00:35.311" v="115"/>
        <pc:sldMkLst>
          <pc:docMk/>
          <pc:sldMk cId="643048859" sldId="267"/>
        </pc:sldMkLst>
      </pc:sldChg>
      <pc:sldChg chg="setBg">
        <pc:chgData name="Petra Pearce" userId="7030ef64-b6ad-421f-a0a7-586fe773fc0b" providerId="ADAL" clId="{3C57ABEC-2202-4452-A649-0E96397578E9}" dt="2020-08-05T01:00:35.311" v="115"/>
        <pc:sldMkLst>
          <pc:docMk/>
          <pc:sldMk cId="478104014" sldId="268"/>
        </pc:sldMkLst>
      </pc:sldChg>
      <pc:sldChg chg="addSp delSp modSp add setBg modAnim">
        <pc:chgData name="Petra Pearce" userId="7030ef64-b6ad-421f-a0a7-586fe773fc0b" providerId="ADAL" clId="{3C57ABEC-2202-4452-A649-0E96397578E9}" dt="2020-08-05T01:00:32.907" v="114"/>
        <pc:sldMkLst>
          <pc:docMk/>
          <pc:sldMk cId="839967083" sldId="269"/>
        </pc:sldMkLst>
        <pc:spChg chg="mod">
          <ac:chgData name="Petra Pearce" userId="7030ef64-b6ad-421f-a0a7-586fe773fc0b" providerId="ADAL" clId="{3C57ABEC-2202-4452-A649-0E96397578E9}" dt="2020-08-05T00:56:39.401" v="107" actId="1076"/>
          <ac:spMkLst>
            <pc:docMk/>
            <pc:sldMk cId="839967083" sldId="269"/>
            <ac:spMk id="2" creationId="{3F1DCD0C-E75E-4E3F-B34D-847956FACD4D}"/>
          </ac:spMkLst>
        </pc:spChg>
        <pc:spChg chg="del">
          <ac:chgData name="Petra Pearce" userId="7030ef64-b6ad-421f-a0a7-586fe773fc0b" providerId="ADAL" clId="{3C57ABEC-2202-4452-A649-0E96397578E9}" dt="2020-08-05T00:55:55.803" v="103"/>
          <ac:spMkLst>
            <pc:docMk/>
            <pc:sldMk cId="839967083" sldId="269"/>
            <ac:spMk id="3" creationId="{A1D380F2-3C03-4CCA-8C68-49A7804DFD71}"/>
          </ac:spMkLst>
        </pc:spChg>
        <pc:spChg chg="del">
          <ac:chgData name="Petra Pearce" userId="7030ef64-b6ad-421f-a0a7-586fe773fc0b" providerId="ADAL" clId="{3C57ABEC-2202-4452-A649-0E96397578E9}" dt="2020-08-05T00:59:34.209" v="108" actId="26606"/>
          <ac:spMkLst>
            <pc:docMk/>
            <pc:sldMk cId="839967083" sldId="269"/>
            <ac:spMk id="9" creationId="{6753252F-4873-4F63-801D-CC719279A7D5}"/>
          </ac:spMkLst>
        </pc:spChg>
        <pc:spChg chg="del">
          <ac:chgData name="Petra Pearce" userId="7030ef64-b6ad-421f-a0a7-586fe773fc0b" providerId="ADAL" clId="{3C57ABEC-2202-4452-A649-0E96397578E9}" dt="2020-08-05T00:59:34.209" v="108" actId="26606"/>
          <ac:spMkLst>
            <pc:docMk/>
            <pc:sldMk cId="839967083" sldId="269"/>
            <ac:spMk id="11" creationId="{047C8CCB-F95D-4249-92DD-651249D3535A}"/>
          </ac:spMkLst>
        </pc:spChg>
        <pc:spChg chg="add">
          <ac:chgData name="Petra Pearce" userId="7030ef64-b6ad-421f-a0a7-586fe773fc0b" providerId="ADAL" clId="{3C57ABEC-2202-4452-A649-0E96397578E9}" dt="2020-08-05T00:59:34.209" v="108" actId="26606"/>
          <ac:spMkLst>
            <pc:docMk/>
            <pc:sldMk cId="839967083" sldId="269"/>
            <ac:spMk id="16" creationId="{6753252F-4873-4F63-801D-CC719279A7D5}"/>
          </ac:spMkLst>
        </pc:spChg>
        <pc:spChg chg="add">
          <ac:chgData name="Petra Pearce" userId="7030ef64-b6ad-421f-a0a7-586fe773fc0b" providerId="ADAL" clId="{3C57ABEC-2202-4452-A649-0E96397578E9}" dt="2020-08-05T00:59:34.209" v="108" actId="26606"/>
          <ac:spMkLst>
            <pc:docMk/>
            <pc:sldMk cId="839967083" sldId="269"/>
            <ac:spMk id="18" creationId="{047C8CCB-F95D-4249-92DD-651249D3535A}"/>
          </ac:spMkLst>
        </pc:spChg>
        <pc:picChg chg="add mod">
          <ac:chgData name="Petra Pearce" userId="7030ef64-b6ad-421f-a0a7-586fe773fc0b" providerId="ADAL" clId="{3C57ABEC-2202-4452-A649-0E96397578E9}" dt="2020-08-05T00:59:34.209" v="108" actId="26606"/>
          <ac:picMkLst>
            <pc:docMk/>
            <pc:sldMk cId="839967083" sldId="269"/>
            <ac:picMk id="4" creationId="{6B3C775C-D87A-47F9-9914-21ABFE6A2030}"/>
          </ac:picMkLst>
        </pc:picChg>
      </pc:sldChg>
    </pc:docChg>
  </pc:docChgLst>
  <pc:docChgLst>
    <pc:chgData name="Stacy Mohan" userId="6086f4df-27bd-46cf-aff6-c633e53b4b09" providerId="ADAL" clId="{E9353179-10D4-4FF5-A2B5-220DAD68BE9A}"/>
    <pc:docChg chg="undo custSel mod addSld delSld modSld">
      <pc:chgData name="Stacy Mohan" userId="6086f4df-27bd-46cf-aff6-c633e53b4b09" providerId="ADAL" clId="{E9353179-10D4-4FF5-A2B5-220DAD68BE9A}" dt="2020-08-05T01:04:38.207" v="49" actId="2696"/>
      <pc:docMkLst>
        <pc:docMk/>
      </pc:docMkLst>
      <pc:sldChg chg="modSp add del">
        <pc:chgData name="Stacy Mohan" userId="6086f4df-27bd-46cf-aff6-c633e53b4b09" providerId="ADAL" clId="{E9353179-10D4-4FF5-A2B5-220DAD68BE9A}" dt="2020-08-05T01:02:09.190" v="45" actId="2696"/>
        <pc:sldMkLst>
          <pc:docMk/>
          <pc:sldMk cId="2209254312" sldId="266"/>
        </pc:sldMkLst>
        <pc:picChg chg="mod">
          <ac:chgData name="Stacy Mohan" userId="6086f4df-27bd-46cf-aff6-c633e53b4b09" providerId="ADAL" clId="{E9353179-10D4-4FF5-A2B5-220DAD68BE9A}" dt="2020-08-05T00:53:07.451" v="0"/>
          <ac:picMkLst>
            <pc:docMk/>
            <pc:sldMk cId="2209254312" sldId="266"/>
            <ac:picMk id="4" creationId="{F3AA05E2-E55A-422C-8B1C-04D6302609B4}"/>
          </ac:picMkLst>
        </pc:picChg>
      </pc:sldChg>
      <pc:sldChg chg="addSp delSp modSp add del mod setBg">
        <pc:chgData name="Stacy Mohan" userId="6086f4df-27bd-46cf-aff6-c633e53b4b09" providerId="ADAL" clId="{E9353179-10D4-4FF5-A2B5-220DAD68BE9A}" dt="2020-08-05T01:04:31.939" v="47" actId="2696"/>
        <pc:sldMkLst>
          <pc:docMk/>
          <pc:sldMk cId="478104014" sldId="268"/>
        </pc:sldMkLst>
        <pc:spChg chg="mod">
          <ac:chgData name="Stacy Mohan" userId="6086f4df-27bd-46cf-aff6-c633e53b4b09" providerId="ADAL" clId="{E9353179-10D4-4FF5-A2B5-220DAD68BE9A}" dt="2020-08-05T01:02:02.325" v="44" actId="26606"/>
          <ac:spMkLst>
            <pc:docMk/>
            <pc:sldMk cId="478104014" sldId="268"/>
            <ac:spMk id="2" creationId="{C0D609E1-6ACF-4758-8B15-EBEF3A5E5330}"/>
          </ac:spMkLst>
        </pc:spChg>
        <pc:spChg chg="del">
          <ac:chgData name="Stacy Mohan" userId="6086f4df-27bd-46cf-aff6-c633e53b4b09" providerId="ADAL" clId="{E9353179-10D4-4FF5-A2B5-220DAD68BE9A}" dt="2020-08-05T00:54:54.305" v="2" actId="478"/>
          <ac:spMkLst>
            <pc:docMk/>
            <pc:sldMk cId="478104014" sldId="268"/>
            <ac:spMk id="3" creationId="{107B81D9-59FD-4D30-BBB7-4202B8233286}"/>
          </ac:spMkLst>
        </pc:spChg>
        <pc:spChg chg="add del">
          <ac:chgData name="Stacy Mohan" userId="6086f4df-27bd-46cf-aff6-c633e53b4b09" providerId="ADAL" clId="{E9353179-10D4-4FF5-A2B5-220DAD68BE9A}" dt="2020-08-05T00:56:02.536" v="18" actId="478"/>
          <ac:spMkLst>
            <pc:docMk/>
            <pc:sldMk cId="478104014" sldId="268"/>
            <ac:spMk id="4" creationId="{2BA73A6D-ED59-4CBD-8103-C096D711EEF9}"/>
          </ac:spMkLst>
        </pc:spChg>
        <pc:spChg chg="add del">
          <ac:chgData name="Stacy Mohan" userId="6086f4df-27bd-46cf-aff6-c633e53b4b09" providerId="ADAL" clId="{E9353179-10D4-4FF5-A2B5-220DAD68BE9A}" dt="2020-08-05T01:00:47.278" v="31" actId="26606"/>
          <ac:spMkLst>
            <pc:docMk/>
            <pc:sldMk cId="478104014" sldId="268"/>
            <ac:spMk id="71" creationId="{71FC7D98-7B8B-402A-90FC-F027482F2142}"/>
          </ac:spMkLst>
        </pc:spChg>
        <pc:spChg chg="add del">
          <ac:chgData name="Stacy Mohan" userId="6086f4df-27bd-46cf-aff6-c633e53b4b09" providerId="ADAL" clId="{E9353179-10D4-4FF5-A2B5-220DAD68BE9A}" dt="2020-08-05T01:00:47.278" v="31" actId="26606"/>
          <ac:spMkLst>
            <pc:docMk/>
            <pc:sldMk cId="478104014" sldId="268"/>
            <ac:spMk id="73" creationId="{AD7356EA-285B-4E5D-8FEC-104659A4FD2C}"/>
          </ac:spMkLst>
        </pc:spChg>
        <pc:spChg chg="add">
          <ac:chgData name="Stacy Mohan" userId="6086f4df-27bd-46cf-aff6-c633e53b4b09" providerId="ADAL" clId="{E9353179-10D4-4FF5-A2B5-220DAD68BE9A}" dt="2020-08-05T01:02:02.325" v="44" actId="26606"/>
          <ac:spMkLst>
            <pc:docMk/>
            <pc:sldMk cId="478104014" sldId="268"/>
            <ac:spMk id="1028" creationId="{71FC7D98-7B8B-402A-90FC-F027482F2142}"/>
          </ac:spMkLst>
        </pc:spChg>
        <pc:spChg chg="add">
          <ac:chgData name="Stacy Mohan" userId="6086f4df-27bd-46cf-aff6-c633e53b4b09" providerId="ADAL" clId="{E9353179-10D4-4FF5-A2B5-220DAD68BE9A}" dt="2020-08-05T01:02:02.325" v="44" actId="26606"/>
          <ac:spMkLst>
            <pc:docMk/>
            <pc:sldMk cId="478104014" sldId="268"/>
            <ac:spMk id="1029" creationId="{AD7356EA-285B-4E5D-8FEC-104659A4FD2C}"/>
          </ac:spMkLst>
        </pc:spChg>
        <pc:picChg chg="add mod">
          <ac:chgData name="Stacy Mohan" userId="6086f4df-27bd-46cf-aff6-c633e53b4b09" providerId="ADAL" clId="{E9353179-10D4-4FF5-A2B5-220DAD68BE9A}" dt="2020-08-05T01:02:02.325" v="44" actId="26606"/>
          <ac:picMkLst>
            <pc:docMk/>
            <pc:sldMk cId="478104014" sldId="268"/>
            <ac:picMk id="1026" creationId="{A3AE468F-5C4B-4E2B-8E7A-7E194F426E8B}"/>
          </ac:picMkLst>
        </pc:picChg>
      </pc:sldChg>
      <pc:sldChg chg="addSp delSp modSp mod setBg delDesignElem">
        <pc:chgData name="Stacy Mohan" userId="6086f4df-27bd-46cf-aff6-c633e53b4b09" providerId="ADAL" clId="{E9353179-10D4-4FF5-A2B5-220DAD68BE9A}" dt="2020-08-05T01:01:33.410" v="43" actId="1076"/>
        <pc:sldMkLst>
          <pc:docMk/>
          <pc:sldMk cId="839967083" sldId="269"/>
        </pc:sldMkLst>
        <pc:spChg chg="mod">
          <ac:chgData name="Stacy Mohan" userId="6086f4df-27bd-46cf-aff6-c633e53b4b09" providerId="ADAL" clId="{E9353179-10D4-4FF5-A2B5-220DAD68BE9A}" dt="2020-08-05T01:01:28.812" v="42" actId="27636"/>
          <ac:spMkLst>
            <pc:docMk/>
            <pc:sldMk cId="839967083" sldId="269"/>
            <ac:spMk id="2" creationId="{3F1DCD0C-E75E-4E3F-B34D-847956FACD4D}"/>
          </ac:spMkLst>
        </pc:spChg>
        <pc:spChg chg="add del mod">
          <ac:chgData name="Stacy Mohan" userId="6086f4df-27bd-46cf-aff6-c633e53b4b09" providerId="ADAL" clId="{E9353179-10D4-4FF5-A2B5-220DAD68BE9A}" dt="2020-08-05T01:01:11.400" v="35"/>
          <ac:spMkLst>
            <pc:docMk/>
            <pc:sldMk cId="839967083" sldId="269"/>
            <ac:spMk id="3" creationId="{2BC3B5D8-62B1-4628-BD52-0C4A9EACC2B7}"/>
          </ac:spMkLst>
        </pc:spChg>
        <pc:spChg chg="add del mod">
          <ac:chgData name="Stacy Mohan" userId="6086f4df-27bd-46cf-aff6-c633e53b4b09" providerId="ADAL" clId="{E9353179-10D4-4FF5-A2B5-220DAD68BE9A}" dt="2020-08-05T01:01:11.400" v="35"/>
          <ac:spMkLst>
            <pc:docMk/>
            <pc:sldMk cId="839967083" sldId="269"/>
            <ac:spMk id="5" creationId="{150DC607-B6FD-4274-9A34-7137C42A4448}"/>
          </ac:spMkLst>
        </pc:spChg>
        <pc:spChg chg="add">
          <ac:chgData name="Stacy Mohan" userId="6086f4df-27bd-46cf-aff6-c633e53b4b09" providerId="ADAL" clId="{E9353179-10D4-4FF5-A2B5-220DAD68BE9A}" dt="2020-08-05T00:57:46.221" v="25" actId="26606"/>
          <ac:spMkLst>
            <pc:docMk/>
            <pc:sldMk cId="839967083" sldId="269"/>
            <ac:spMk id="9" creationId="{6753252F-4873-4F63-801D-CC719279A7D5}"/>
          </ac:spMkLst>
        </pc:spChg>
        <pc:spChg chg="add">
          <ac:chgData name="Stacy Mohan" userId="6086f4df-27bd-46cf-aff6-c633e53b4b09" providerId="ADAL" clId="{E9353179-10D4-4FF5-A2B5-220DAD68BE9A}" dt="2020-08-05T00:57:46.221" v="25" actId="26606"/>
          <ac:spMkLst>
            <pc:docMk/>
            <pc:sldMk cId="839967083" sldId="269"/>
            <ac:spMk id="11" creationId="{047C8CCB-F95D-4249-92DD-651249D3535A}"/>
          </ac:spMkLst>
        </pc:spChg>
        <pc:spChg chg="del">
          <ac:chgData name="Stacy Mohan" userId="6086f4df-27bd-46cf-aff6-c633e53b4b09" providerId="ADAL" clId="{E9353179-10D4-4FF5-A2B5-220DAD68BE9A}" dt="2020-08-05T01:01:11.400" v="35"/>
          <ac:spMkLst>
            <pc:docMk/>
            <pc:sldMk cId="839967083" sldId="269"/>
            <ac:spMk id="16" creationId="{6753252F-4873-4F63-801D-CC719279A7D5}"/>
          </ac:spMkLst>
        </pc:spChg>
        <pc:spChg chg="del">
          <ac:chgData name="Stacy Mohan" userId="6086f4df-27bd-46cf-aff6-c633e53b4b09" providerId="ADAL" clId="{E9353179-10D4-4FF5-A2B5-220DAD68BE9A}" dt="2020-08-05T01:01:11.400" v="35"/>
          <ac:spMkLst>
            <pc:docMk/>
            <pc:sldMk cId="839967083" sldId="269"/>
            <ac:spMk id="18" creationId="{047C8CCB-F95D-4249-92DD-651249D3535A}"/>
          </ac:spMkLst>
        </pc:spChg>
        <pc:picChg chg="mod">
          <ac:chgData name="Stacy Mohan" userId="6086f4df-27bd-46cf-aff6-c633e53b4b09" providerId="ADAL" clId="{E9353179-10D4-4FF5-A2B5-220DAD68BE9A}" dt="2020-08-05T01:01:33.410" v="43" actId="1076"/>
          <ac:picMkLst>
            <pc:docMk/>
            <pc:sldMk cId="839967083" sldId="269"/>
            <ac:picMk id="4" creationId="{6B3C775C-D87A-47F9-9914-21ABFE6A2030}"/>
          </ac:picMkLst>
        </pc:picChg>
      </pc:sldChg>
      <pc:sldChg chg="add del">
        <pc:chgData name="Stacy Mohan" userId="6086f4df-27bd-46cf-aff6-c633e53b4b09" providerId="ADAL" clId="{E9353179-10D4-4FF5-A2B5-220DAD68BE9A}" dt="2020-08-05T01:04:38.207" v="49" actId="2696"/>
        <pc:sldMkLst>
          <pc:docMk/>
          <pc:sldMk cId="1659186262" sldId="270"/>
        </pc:sldMkLst>
      </pc:sldChg>
    </pc:docChg>
  </pc:docChgLst>
  <pc:docChgLst>
    <pc:chgData name="Stacy Mohan" userId="S::stacy.mohan@niwa.co.nz::6086f4df-27bd-46cf-aff6-c633e53b4b09" providerId="AD" clId="Web-{21EBA186-4178-E080-A7A6-80BD256F36BD}"/>
    <pc:docChg chg="modSld">
      <pc:chgData name="Stacy Mohan" userId="S::stacy.mohan@niwa.co.nz::6086f4df-27bd-46cf-aff6-c633e53b4b09" providerId="AD" clId="Web-{21EBA186-4178-E080-A7A6-80BD256F36BD}" dt="2020-08-05T00:50:56.974" v="32" actId="20577"/>
      <pc:docMkLst>
        <pc:docMk/>
      </pc:docMkLst>
      <pc:sldChg chg="modSp">
        <pc:chgData name="Stacy Mohan" userId="S::stacy.mohan@niwa.co.nz::6086f4df-27bd-46cf-aff6-c633e53b4b09" providerId="AD" clId="Web-{21EBA186-4178-E080-A7A6-80BD256F36BD}" dt="2020-08-05T00:50:54.974" v="31" actId="20577"/>
        <pc:sldMkLst>
          <pc:docMk/>
          <pc:sldMk cId="2209254312" sldId="266"/>
        </pc:sldMkLst>
        <pc:spChg chg="mod">
          <ac:chgData name="Stacy Mohan" userId="S::stacy.mohan@niwa.co.nz::6086f4df-27bd-46cf-aff6-c633e53b4b09" providerId="AD" clId="Web-{21EBA186-4178-E080-A7A6-80BD256F36BD}" dt="2020-08-05T00:50:54.974" v="31" actId="20577"/>
          <ac:spMkLst>
            <pc:docMk/>
            <pc:sldMk cId="2209254312" sldId="266"/>
            <ac:spMk id="2" creationId="{DAE4B4F4-F896-49B5-B6D0-7F8AAB94879E}"/>
          </ac:spMkLst>
        </pc:spChg>
      </pc:sldChg>
    </pc:docChg>
  </pc:docChgLst>
  <pc:docChgLst>
    <pc:chgData name="Petra Pearce" userId="7030ef64-b6ad-421f-a0a7-586fe773fc0b" providerId="ADAL" clId="{ECCFB412-58AD-4112-A677-679363C7EFCA}"/>
    <pc:docChg chg="undo custSel mod addSld delSld modSld">
      <pc:chgData name="Petra Pearce" userId="7030ef64-b6ad-421f-a0a7-586fe773fc0b" providerId="ADAL" clId="{ECCFB412-58AD-4112-A677-679363C7EFCA}" dt="2020-07-15T03:27:06.151" v="1270" actId="27636"/>
      <pc:docMkLst>
        <pc:docMk/>
      </pc:docMkLst>
      <pc:sldChg chg="addSp delSp modSp">
        <pc:chgData name="Petra Pearce" userId="7030ef64-b6ad-421f-a0a7-586fe773fc0b" providerId="ADAL" clId="{ECCFB412-58AD-4112-A677-679363C7EFCA}" dt="2020-07-15T03:09:58.710" v="117" actId="20577"/>
        <pc:sldMkLst>
          <pc:docMk/>
          <pc:sldMk cId="2806106126" sldId="257"/>
        </pc:sldMkLst>
        <pc:spChg chg="mod">
          <ac:chgData name="Petra Pearce" userId="7030ef64-b6ad-421f-a0a7-586fe773fc0b" providerId="ADAL" clId="{ECCFB412-58AD-4112-A677-679363C7EFCA}" dt="2020-07-15T03:07:14.441" v="38" actId="20577"/>
          <ac:spMkLst>
            <pc:docMk/>
            <pc:sldMk cId="2806106126" sldId="257"/>
            <ac:spMk id="2" creationId="{00000000-0000-0000-0000-000000000000}"/>
          </ac:spMkLst>
        </pc:spChg>
        <pc:spChg chg="del">
          <ac:chgData name="Petra Pearce" userId="7030ef64-b6ad-421f-a0a7-586fe773fc0b" providerId="ADAL" clId="{ECCFB412-58AD-4112-A677-679363C7EFCA}" dt="2020-07-15T03:07:20.157" v="39" actId="478"/>
          <ac:spMkLst>
            <pc:docMk/>
            <pc:sldMk cId="2806106126" sldId="257"/>
            <ac:spMk id="3" creationId="{00000000-0000-0000-0000-000000000000}"/>
          </ac:spMkLst>
        </pc:spChg>
        <pc:spChg chg="add mod">
          <ac:chgData name="Petra Pearce" userId="7030ef64-b6ad-421f-a0a7-586fe773fc0b" providerId="ADAL" clId="{ECCFB412-58AD-4112-A677-679363C7EFCA}" dt="2020-07-15T03:09:58.710" v="117" actId="20577"/>
          <ac:spMkLst>
            <pc:docMk/>
            <pc:sldMk cId="2806106126" sldId="257"/>
            <ac:spMk id="5" creationId="{E831B32D-9456-4A47-A37F-4E4A93895903}"/>
          </ac:spMkLst>
        </pc:spChg>
        <pc:spChg chg="add mod ord">
          <ac:chgData name="Petra Pearce" userId="7030ef64-b6ad-421f-a0a7-586fe773fc0b" providerId="ADAL" clId="{ECCFB412-58AD-4112-A677-679363C7EFCA}" dt="2020-07-15T03:09:34.180" v="68" actId="14100"/>
          <ac:spMkLst>
            <pc:docMk/>
            <pc:sldMk cId="2806106126" sldId="257"/>
            <ac:spMk id="6" creationId="{2CE55258-EF03-468C-849A-F1A57125AB68}"/>
          </ac:spMkLst>
        </pc:spChg>
        <pc:picChg chg="add mod">
          <ac:chgData name="Petra Pearce" userId="7030ef64-b6ad-421f-a0a7-586fe773fc0b" providerId="ADAL" clId="{ECCFB412-58AD-4112-A677-679363C7EFCA}" dt="2020-07-15T03:09:38.459" v="79" actId="1035"/>
          <ac:picMkLst>
            <pc:docMk/>
            <pc:sldMk cId="2806106126" sldId="257"/>
            <ac:picMk id="1026" creationId="{9F734C4A-5545-4317-AD32-74D702E6384E}"/>
          </ac:picMkLst>
        </pc:picChg>
      </pc:sldChg>
      <pc:sldChg chg="modSp add">
        <pc:chgData name="Petra Pearce" userId="7030ef64-b6ad-421f-a0a7-586fe773fc0b" providerId="ADAL" clId="{ECCFB412-58AD-4112-A677-679363C7EFCA}" dt="2020-07-15T03:16:37.914" v="819" actId="20577"/>
        <pc:sldMkLst>
          <pc:docMk/>
          <pc:sldMk cId="4182844858" sldId="258"/>
        </pc:sldMkLst>
        <pc:spChg chg="mod">
          <ac:chgData name="Petra Pearce" userId="7030ef64-b6ad-421f-a0a7-586fe773fc0b" providerId="ADAL" clId="{ECCFB412-58AD-4112-A677-679363C7EFCA}" dt="2020-07-15T03:11:15.828" v="154" actId="20577"/>
          <ac:spMkLst>
            <pc:docMk/>
            <pc:sldMk cId="4182844858" sldId="258"/>
            <ac:spMk id="2" creationId="{8695EFE9-2057-42AC-9D39-4AC88E7EB5ED}"/>
          </ac:spMkLst>
        </pc:spChg>
        <pc:spChg chg="mod">
          <ac:chgData name="Petra Pearce" userId="7030ef64-b6ad-421f-a0a7-586fe773fc0b" providerId="ADAL" clId="{ECCFB412-58AD-4112-A677-679363C7EFCA}" dt="2020-07-15T03:16:37.914" v="819" actId="20577"/>
          <ac:spMkLst>
            <pc:docMk/>
            <pc:sldMk cId="4182844858" sldId="258"/>
            <ac:spMk id="3" creationId="{D0E2EB74-C980-4FFA-83BC-3659D87039F8}"/>
          </ac:spMkLst>
        </pc:spChg>
      </pc:sldChg>
      <pc:sldChg chg="add del">
        <pc:chgData name="Petra Pearce" userId="7030ef64-b6ad-421f-a0a7-586fe773fc0b" providerId="ADAL" clId="{ECCFB412-58AD-4112-A677-679363C7EFCA}" dt="2020-07-15T03:12:48.756" v="159" actId="2696"/>
        <pc:sldMkLst>
          <pc:docMk/>
          <pc:sldMk cId="159296519" sldId="259"/>
        </pc:sldMkLst>
      </pc:sldChg>
      <pc:sldChg chg="modSp add">
        <pc:chgData name="Petra Pearce" userId="7030ef64-b6ad-421f-a0a7-586fe773fc0b" providerId="ADAL" clId="{ECCFB412-58AD-4112-A677-679363C7EFCA}" dt="2020-07-15T03:16:17.791" v="737" actId="20577"/>
        <pc:sldMkLst>
          <pc:docMk/>
          <pc:sldMk cId="1529370336" sldId="260"/>
        </pc:sldMkLst>
        <pc:spChg chg="mod">
          <ac:chgData name="Petra Pearce" userId="7030ef64-b6ad-421f-a0a7-586fe773fc0b" providerId="ADAL" clId="{ECCFB412-58AD-4112-A677-679363C7EFCA}" dt="2020-07-15T03:12:51.474" v="165" actId="20577"/>
          <ac:spMkLst>
            <pc:docMk/>
            <pc:sldMk cId="1529370336" sldId="260"/>
            <ac:spMk id="2" creationId="{943B2125-1B6E-4B15-92C8-0D739FD39976}"/>
          </ac:spMkLst>
        </pc:spChg>
        <pc:spChg chg="mod">
          <ac:chgData name="Petra Pearce" userId="7030ef64-b6ad-421f-a0a7-586fe773fc0b" providerId="ADAL" clId="{ECCFB412-58AD-4112-A677-679363C7EFCA}" dt="2020-07-15T03:16:17.791" v="737" actId="20577"/>
          <ac:spMkLst>
            <pc:docMk/>
            <pc:sldMk cId="1529370336" sldId="260"/>
            <ac:spMk id="3" creationId="{11F70784-6301-4E83-83B8-FFDD234A293F}"/>
          </ac:spMkLst>
        </pc:spChg>
      </pc:sldChg>
      <pc:sldChg chg="modSp add">
        <pc:chgData name="Petra Pearce" userId="7030ef64-b6ad-421f-a0a7-586fe773fc0b" providerId="ADAL" clId="{ECCFB412-58AD-4112-A677-679363C7EFCA}" dt="2020-07-15T03:25:56.607" v="1257" actId="27636"/>
        <pc:sldMkLst>
          <pc:docMk/>
          <pc:sldMk cId="3176748994" sldId="261"/>
        </pc:sldMkLst>
        <pc:spChg chg="mod">
          <ac:chgData name="Petra Pearce" userId="7030ef64-b6ad-421f-a0a7-586fe773fc0b" providerId="ADAL" clId="{ECCFB412-58AD-4112-A677-679363C7EFCA}" dt="2020-07-15T03:25:56.607" v="1257" actId="27636"/>
          <ac:spMkLst>
            <pc:docMk/>
            <pc:sldMk cId="3176748994" sldId="261"/>
            <ac:spMk id="3" creationId="{11F70784-6301-4E83-83B8-FFDD234A293F}"/>
          </ac:spMkLst>
        </pc:spChg>
      </pc:sldChg>
      <pc:sldChg chg="modSp add">
        <pc:chgData name="Petra Pearce" userId="7030ef64-b6ad-421f-a0a7-586fe773fc0b" providerId="ADAL" clId="{ECCFB412-58AD-4112-A677-679363C7EFCA}" dt="2020-07-15T03:26:40.166" v="1265" actId="1076"/>
        <pc:sldMkLst>
          <pc:docMk/>
          <pc:sldMk cId="1302572774" sldId="262"/>
        </pc:sldMkLst>
        <pc:spChg chg="mod">
          <ac:chgData name="Petra Pearce" userId="7030ef64-b6ad-421f-a0a7-586fe773fc0b" providerId="ADAL" clId="{ECCFB412-58AD-4112-A677-679363C7EFCA}" dt="2020-07-15T03:18:19.038" v="846" actId="20577"/>
          <ac:spMkLst>
            <pc:docMk/>
            <pc:sldMk cId="1302572774" sldId="262"/>
            <ac:spMk id="2" creationId="{91DEA14C-3D4B-455E-ABB7-E7C7B60E0464}"/>
          </ac:spMkLst>
        </pc:spChg>
        <pc:spChg chg="mod">
          <ac:chgData name="Petra Pearce" userId="7030ef64-b6ad-421f-a0a7-586fe773fc0b" providerId="ADAL" clId="{ECCFB412-58AD-4112-A677-679363C7EFCA}" dt="2020-07-15T03:26:40.166" v="1265" actId="1076"/>
          <ac:spMkLst>
            <pc:docMk/>
            <pc:sldMk cId="1302572774" sldId="262"/>
            <ac:spMk id="4" creationId="{38C76192-99DF-48C8-9E2B-63B323A5CB10}"/>
          </ac:spMkLst>
        </pc:spChg>
      </pc:sldChg>
      <pc:sldChg chg="addSp delSp modSp add mod setBg">
        <pc:chgData name="Petra Pearce" userId="7030ef64-b6ad-421f-a0a7-586fe773fc0b" providerId="ADAL" clId="{ECCFB412-58AD-4112-A677-679363C7EFCA}" dt="2020-07-15T03:19:47.687" v="857" actId="26606"/>
        <pc:sldMkLst>
          <pc:docMk/>
          <pc:sldMk cId="1572644963" sldId="263"/>
        </pc:sldMkLst>
        <pc:spChg chg="del">
          <ac:chgData name="Petra Pearce" userId="7030ef64-b6ad-421f-a0a7-586fe773fc0b" providerId="ADAL" clId="{ECCFB412-58AD-4112-A677-679363C7EFCA}" dt="2020-07-15T03:19:47.687" v="857" actId="26606"/>
          <ac:spMkLst>
            <pc:docMk/>
            <pc:sldMk cId="1572644963" sldId="263"/>
            <ac:spMk id="2" creationId="{98042CD4-6DF1-4DF4-8659-F67A47F9A228}"/>
          </ac:spMkLst>
        </pc:spChg>
        <pc:spChg chg="add">
          <ac:chgData name="Petra Pearce" userId="7030ef64-b6ad-421f-a0a7-586fe773fc0b" providerId="ADAL" clId="{ECCFB412-58AD-4112-A677-679363C7EFCA}" dt="2020-07-15T03:19:47.687" v="857" actId="26606"/>
          <ac:spMkLst>
            <pc:docMk/>
            <pc:sldMk cId="1572644963" sldId="263"/>
            <ac:spMk id="8" creationId="{F3060C83-F051-4F0E-ABAD-AA0DFC48B218}"/>
          </ac:spMkLst>
        </pc:spChg>
        <pc:spChg chg="add">
          <ac:chgData name="Petra Pearce" userId="7030ef64-b6ad-421f-a0a7-586fe773fc0b" providerId="ADAL" clId="{ECCFB412-58AD-4112-A677-679363C7EFCA}" dt="2020-07-15T03:19:47.687" v="857" actId="26606"/>
          <ac:spMkLst>
            <pc:docMk/>
            <pc:sldMk cId="1572644963" sldId="263"/>
            <ac:spMk id="10" creationId="{83C98ABE-055B-441F-B07E-44F97F083C39}"/>
          </ac:spMkLst>
        </pc:spChg>
        <pc:spChg chg="add">
          <ac:chgData name="Petra Pearce" userId="7030ef64-b6ad-421f-a0a7-586fe773fc0b" providerId="ADAL" clId="{ECCFB412-58AD-4112-A677-679363C7EFCA}" dt="2020-07-15T03:19:47.687" v="857" actId="26606"/>
          <ac:spMkLst>
            <pc:docMk/>
            <pc:sldMk cId="1572644963" sldId="263"/>
            <ac:spMk id="12" creationId="{29FDB030-9B49-4CED-8CCD-4D99382388AC}"/>
          </ac:spMkLst>
        </pc:spChg>
        <pc:spChg chg="add">
          <ac:chgData name="Petra Pearce" userId="7030ef64-b6ad-421f-a0a7-586fe773fc0b" providerId="ADAL" clId="{ECCFB412-58AD-4112-A677-679363C7EFCA}" dt="2020-07-15T03:19:47.687" v="857" actId="26606"/>
          <ac:spMkLst>
            <pc:docMk/>
            <pc:sldMk cId="1572644963" sldId="263"/>
            <ac:spMk id="14" creationId="{3783CA14-24A1-485C-8B30-D6A5D87987AD}"/>
          </ac:spMkLst>
        </pc:spChg>
        <pc:spChg chg="add">
          <ac:chgData name="Petra Pearce" userId="7030ef64-b6ad-421f-a0a7-586fe773fc0b" providerId="ADAL" clId="{ECCFB412-58AD-4112-A677-679363C7EFCA}" dt="2020-07-15T03:19:47.687" v="857" actId="26606"/>
          <ac:spMkLst>
            <pc:docMk/>
            <pc:sldMk cId="1572644963" sldId="263"/>
            <ac:spMk id="16" creationId="{9A97C86A-04D6-40F7-AE84-31AB43E6A846}"/>
          </ac:spMkLst>
        </pc:spChg>
        <pc:spChg chg="add">
          <ac:chgData name="Petra Pearce" userId="7030ef64-b6ad-421f-a0a7-586fe773fc0b" providerId="ADAL" clId="{ECCFB412-58AD-4112-A677-679363C7EFCA}" dt="2020-07-15T03:19:47.687" v="857" actId="26606"/>
          <ac:spMkLst>
            <pc:docMk/>
            <pc:sldMk cId="1572644963" sldId="263"/>
            <ac:spMk id="18" creationId="{FF9F2414-84E8-453E-B1F3-389FDE8192D9}"/>
          </ac:spMkLst>
        </pc:spChg>
        <pc:spChg chg="add">
          <ac:chgData name="Petra Pearce" userId="7030ef64-b6ad-421f-a0a7-586fe773fc0b" providerId="ADAL" clId="{ECCFB412-58AD-4112-A677-679363C7EFCA}" dt="2020-07-15T03:19:47.687" v="857" actId="26606"/>
          <ac:spMkLst>
            <pc:docMk/>
            <pc:sldMk cId="1572644963" sldId="263"/>
            <ac:spMk id="20" creationId="{3ECA69A1-7536-43AC-85EF-C7106179F5ED}"/>
          </ac:spMkLst>
        </pc:spChg>
        <pc:picChg chg="add mod">
          <ac:chgData name="Petra Pearce" userId="7030ef64-b6ad-421f-a0a7-586fe773fc0b" providerId="ADAL" clId="{ECCFB412-58AD-4112-A677-679363C7EFCA}" dt="2020-07-15T03:19:47.687" v="857" actId="26606"/>
          <ac:picMkLst>
            <pc:docMk/>
            <pc:sldMk cId="1572644963" sldId="263"/>
            <ac:picMk id="3" creationId="{7E1C865F-5462-472A-90F3-A6F10130BE4E}"/>
          </ac:picMkLst>
        </pc:picChg>
      </pc:sldChg>
      <pc:sldChg chg="modSp add del">
        <pc:chgData name="Petra Pearce" userId="7030ef64-b6ad-421f-a0a7-586fe773fc0b" providerId="ADAL" clId="{ECCFB412-58AD-4112-A677-679363C7EFCA}" dt="2020-07-15T03:21:14.785" v="891" actId="2696"/>
        <pc:sldMkLst>
          <pc:docMk/>
          <pc:sldMk cId="720628972" sldId="264"/>
        </pc:sldMkLst>
        <pc:spChg chg="mod">
          <ac:chgData name="Petra Pearce" userId="7030ef64-b6ad-421f-a0a7-586fe773fc0b" providerId="ADAL" clId="{ECCFB412-58AD-4112-A677-679363C7EFCA}" dt="2020-07-15T03:20:47.491" v="887" actId="20577"/>
          <ac:spMkLst>
            <pc:docMk/>
            <pc:sldMk cId="720628972" sldId="264"/>
            <ac:spMk id="2" creationId="{0C79E106-2222-4F81-9C56-383A6728AC02}"/>
          </ac:spMkLst>
        </pc:spChg>
        <pc:spChg chg="mod">
          <ac:chgData name="Petra Pearce" userId="7030ef64-b6ad-421f-a0a7-586fe773fc0b" providerId="ADAL" clId="{ECCFB412-58AD-4112-A677-679363C7EFCA}" dt="2020-07-15T03:21:04.780" v="890" actId="5793"/>
          <ac:spMkLst>
            <pc:docMk/>
            <pc:sldMk cId="720628972" sldId="264"/>
            <ac:spMk id="3" creationId="{1316C038-417F-4C67-A03E-1A81E61E5C7E}"/>
          </ac:spMkLst>
        </pc:spChg>
      </pc:sldChg>
      <pc:sldChg chg="addSp delSp modSp add mod setBg">
        <pc:chgData name="Petra Pearce" userId="7030ef64-b6ad-421f-a0a7-586fe773fc0b" providerId="ADAL" clId="{ECCFB412-58AD-4112-A677-679363C7EFCA}" dt="2020-07-15T03:26:47.337" v="1266" actId="1076"/>
        <pc:sldMkLst>
          <pc:docMk/>
          <pc:sldMk cId="2160207030" sldId="264"/>
        </pc:sldMkLst>
        <pc:spChg chg="mod">
          <ac:chgData name="Petra Pearce" userId="7030ef64-b6ad-421f-a0a7-586fe773fc0b" providerId="ADAL" clId="{ECCFB412-58AD-4112-A677-679363C7EFCA}" dt="2020-07-15T03:22:08.038" v="1062" actId="26606"/>
          <ac:spMkLst>
            <pc:docMk/>
            <pc:sldMk cId="2160207030" sldId="264"/>
            <ac:spMk id="2" creationId="{370090A9-7D0B-4265-BBEA-4450DC546450}"/>
          </ac:spMkLst>
        </pc:spChg>
        <pc:spChg chg="mod">
          <ac:chgData name="Petra Pearce" userId="7030ef64-b6ad-421f-a0a7-586fe773fc0b" providerId="ADAL" clId="{ECCFB412-58AD-4112-A677-679363C7EFCA}" dt="2020-07-15T03:22:38.354" v="1123" actId="20577"/>
          <ac:spMkLst>
            <pc:docMk/>
            <pc:sldMk cId="2160207030" sldId="264"/>
            <ac:spMk id="3" creationId="{3F23D18B-FE8C-4579-8D51-6D199B3EEAF1}"/>
          </ac:spMkLst>
        </pc:spChg>
        <pc:spChg chg="del">
          <ac:chgData name="Petra Pearce" userId="7030ef64-b6ad-421f-a0a7-586fe773fc0b" providerId="ADAL" clId="{ECCFB412-58AD-4112-A677-679363C7EFCA}" dt="2020-07-15T03:22:01.475" v="1058"/>
          <ac:spMkLst>
            <pc:docMk/>
            <pc:sldMk cId="2160207030" sldId="264"/>
            <ac:spMk id="4" creationId="{725E548E-AF9B-4FBD-9C8C-ABE19F797061}"/>
          </ac:spMkLst>
        </pc:spChg>
        <pc:spChg chg="add del">
          <ac:chgData name="Petra Pearce" userId="7030ef64-b6ad-421f-a0a7-586fe773fc0b" providerId="ADAL" clId="{ECCFB412-58AD-4112-A677-679363C7EFCA}" dt="2020-07-15T03:22:08.038" v="1062" actId="26606"/>
          <ac:spMkLst>
            <pc:docMk/>
            <pc:sldMk cId="2160207030" sldId="264"/>
            <ac:spMk id="10" creationId="{F4C0B10B-D2C4-4A54-AFAD-3D27DF88BB37}"/>
          </ac:spMkLst>
        </pc:spChg>
        <pc:grpChg chg="add del">
          <ac:chgData name="Petra Pearce" userId="7030ef64-b6ad-421f-a0a7-586fe773fc0b" providerId="ADAL" clId="{ECCFB412-58AD-4112-A677-679363C7EFCA}" dt="2020-07-15T03:22:08.038" v="1062" actId="26606"/>
          <ac:grpSpMkLst>
            <pc:docMk/>
            <pc:sldMk cId="2160207030" sldId="264"/>
            <ac:grpSpMk id="12" creationId="{B6BADB90-C74B-40D6-86DC-503F65FCE8DC}"/>
          </ac:grpSpMkLst>
        </pc:grpChg>
        <pc:picChg chg="add mod">
          <ac:chgData name="Petra Pearce" userId="7030ef64-b6ad-421f-a0a7-586fe773fc0b" providerId="ADAL" clId="{ECCFB412-58AD-4112-A677-679363C7EFCA}" dt="2020-07-15T03:26:47.337" v="1266" actId="1076"/>
          <ac:picMkLst>
            <pc:docMk/>
            <pc:sldMk cId="2160207030" sldId="264"/>
            <ac:picMk id="5" creationId="{FE499C2C-7F2D-4551-AADD-60B0B7A13333}"/>
          </ac:picMkLst>
        </pc:picChg>
      </pc:sldChg>
      <pc:sldChg chg="modSp add">
        <pc:chgData name="Petra Pearce" userId="7030ef64-b6ad-421f-a0a7-586fe773fc0b" providerId="ADAL" clId="{ECCFB412-58AD-4112-A677-679363C7EFCA}" dt="2020-07-15T03:27:06.151" v="1270" actId="27636"/>
        <pc:sldMkLst>
          <pc:docMk/>
          <pc:sldMk cId="3442796882" sldId="265"/>
        </pc:sldMkLst>
        <pc:spChg chg="mod">
          <ac:chgData name="Petra Pearce" userId="7030ef64-b6ad-421f-a0a7-586fe773fc0b" providerId="ADAL" clId="{ECCFB412-58AD-4112-A677-679363C7EFCA}" dt="2020-07-15T03:23:36.934" v="1156" actId="20577"/>
          <ac:spMkLst>
            <pc:docMk/>
            <pc:sldMk cId="3442796882" sldId="265"/>
            <ac:spMk id="2" creationId="{D22BEFE7-AD94-4D76-9BB1-BE9E60800289}"/>
          </ac:spMkLst>
        </pc:spChg>
        <pc:spChg chg="mod">
          <ac:chgData name="Petra Pearce" userId="7030ef64-b6ad-421f-a0a7-586fe773fc0b" providerId="ADAL" clId="{ECCFB412-58AD-4112-A677-679363C7EFCA}" dt="2020-07-15T03:27:06.151" v="1270" actId="27636"/>
          <ac:spMkLst>
            <pc:docMk/>
            <pc:sldMk cId="3442796882" sldId="265"/>
            <ac:spMk id="4" creationId="{766EB18C-BD6A-4676-8607-C48B0C952442}"/>
          </ac:spMkLst>
        </pc:spChg>
      </pc:sldChg>
      <pc:sldChg chg="add del">
        <pc:chgData name="Petra Pearce" userId="7030ef64-b6ad-421f-a0a7-586fe773fc0b" providerId="ADAL" clId="{ECCFB412-58AD-4112-A677-679363C7EFCA}" dt="2020-07-15T03:24:26.676" v="1166" actId="2696"/>
        <pc:sldMkLst>
          <pc:docMk/>
          <pc:sldMk cId="1171942322" sldId="266"/>
        </pc:sldMkLst>
      </pc:sldChg>
      <pc:sldChg chg="addSp delSp modSp add">
        <pc:chgData name="Petra Pearce" userId="7030ef64-b6ad-421f-a0a7-586fe773fc0b" providerId="ADAL" clId="{ECCFB412-58AD-4112-A677-679363C7EFCA}" dt="2020-07-15T03:24:44.816" v="1173"/>
        <pc:sldMkLst>
          <pc:docMk/>
          <pc:sldMk cId="2209254312" sldId="266"/>
        </pc:sldMkLst>
        <pc:spChg chg="mod">
          <ac:chgData name="Petra Pearce" userId="7030ef64-b6ad-421f-a0a7-586fe773fc0b" providerId="ADAL" clId="{ECCFB412-58AD-4112-A677-679363C7EFCA}" dt="2020-07-15T03:24:38.992" v="1172" actId="20577"/>
          <ac:spMkLst>
            <pc:docMk/>
            <pc:sldMk cId="2209254312" sldId="266"/>
            <ac:spMk id="2" creationId="{DAE4B4F4-F896-49B5-B6D0-7F8AAB94879E}"/>
          </ac:spMkLst>
        </pc:spChg>
        <pc:spChg chg="del">
          <ac:chgData name="Petra Pearce" userId="7030ef64-b6ad-421f-a0a7-586fe773fc0b" providerId="ADAL" clId="{ECCFB412-58AD-4112-A677-679363C7EFCA}" dt="2020-07-15T03:24:44.816" v="1173"/>
          <ac:spMkLst>
            <pc:docMk/>
            <pc:sldMk cId="2209254312" sldId="266"/>
            <ac:spMk id="3" creationId="{D126E468-E3AE-4D60-ABB3-4C2642159BA9}"/>
          </ac:spMkLst>
        </pc:spChg>
        <pc:picChg chg="add mod">
          <ac:chgData name="Petra Pearce" userId="7030ef64-b6ad-421f-a0a7-586fe773fc0b" providerId="ADAL" clId="{ECCFB412-58AD-4112-A677-679363C7EFCA}" dt="2020-07-15T03:24:44.816" v="1173"/>
          <ac:picMkLst>
            <pc:docMk/>
            <pc:sldMk cId="2209254312" sldId="266"/>
            <ac:picMk id="4" creationId="{F3AA05E2-E55A-422C-8B1C-04D6302609B4}"/>
          </ac:picMkLst>
        </pc:picChg>
      </pc:sldChg>
      <pc:sldChg chg="del">
        <pc:chgData name="Petra Pearce" userId="7030ef64-b6ad-421f-a0a7-586fe773fc0b" providerId="ADAL" clId="{ECCFB412-58AD-4112-A677-679363C7EFCA}" dt="2020-07-15T03:10:25.528" v="137" actId="2696"/>
        <pc:sldMkLst>
          <pc:docMk/>
          <pc:sldMk cId="1528038995" sldId="268"/>
        </pc:sldMkLst>
      </pc:sldChg>
      <pc:sldChg chg="del">
        <pc:chgData name="Petra Pearce" userId="7030ef64-b6ad-421f-a0a7-586fe773fc0b" providerId="ADAL" clId="{ECCFB412-58AD-4112-A677-679363C7EFCA}" dt="2020-07-15T03:10:21.901" v="129" actId="2696"/>
        <pc:sldMkLst>
          <pc:docMk/>
          <pc:sldMk cId="903728882" sldId="282"/>
        </pc:sldMkLst>
      </pc:sldChg>
      <pc:sldChg chg="del">
        <pc:chgData name="Petra Pearce" userId="7030ef64-b6ad-421f-a0a7-586fe773fc0b" providerId="ADAL" clId="{ECCFB412-58AD-4112-A677-679363C7EFCA}" dt="2020-07-15T03:10:23.257" v="132" actId="2696"/>
        <pc:sldMkLst>
          <pc:docMk/>
          <pc:sldMk cId="702325932" sldId="285"/>
        </pc:sldMkLst>
      </pc:sldChg>
      <pc:sldChg chg="del">
        <pc:chgData name="Petra Pearce" userId="7030ef64-b6ad-421f-a0a7-586fe773fc0b" providerId="ADAL" clId="{ECCFB412-58AD-4112-A677-679363C7EFCA}" dt="2020-07-15T03:10:24.507" v="135" actId="2696"/>
        <pc:sldMkLst>
          <pc:docMk/>
          <pc:sldMk cId="1563969427" sldId="293"/>
        </pc:sldMkLst>
      </pc:sldChg>
      <pc:sldChg chg="del">
        <pc:chgData name="Petra Pearce" userId="7030ef64-b6ad-421f-a0a7-586fe773fc0b" providerId="ADAL" clId="{ECCFB412-58AD-4112-A677-679363C7EFCA}" dt="2020-07-15T03:10:21.451" v="128" actId="2696"/>
        <pc:sldMkLst>
          <pc:docMk/>
          <pc:sldMk cId="1295359962" sldId="305"/>
        </pc:sldMkLst>
      </pc:sldChg>
      <pc:sldChg chg="del">
        <pc:chgData name="Petra Pearce" userId="7030ef64-b6ad-421f-a0a7-586fe773fc0b" providerId="ADAL" clId="{ECCFB412-58AD-4112-A677-679363C7EFCA}" dt="2020-07-15T03:10:22.763" v="131" actId="2696"/>
        <pc:sldMkLst>
          <pc:docMk/>
          <pc:sldMk cId="1907804157" sldId="313"/>
        </pc:sldMkLst>
      </pc:sldChg>
      <pc:sldChg chg="del">
        <pc:chgData name="Petra Pearce" userId="7030ef64-b6ad-421f-a0a7-586fe773fc0b" providerId="ADAL" clId="{ECCFB412-58AD-4112-A677-679363C7EFCA}" dt="2020-07-15T03:10:18.822" v="122" actId="2696"/>
        <pc:sldMkLst>
          <pc:docMk/>
          <pc:sldMk cId="4178901761" sldId="325"/>
        </pc:sldMkLst>
      </pc:sldChg>
      <pc:sldChg chg="del">
        <pc:chgData name="Petra Pearce" userId="7030ef64-b6ad-421f-a0a7-586fe773fc0b" providerId="ADAL" clId="{ECCFB412-58AD-4112-A677-679363C7EFCA}" dt="2020-07-15T03:10:19.479" v="123" actId="2696"/>
        <pc:sldMkLst>
          <pc:docMk/>
          <pc:sldMk cId="1313159707" sldId="326"/>
        </pc:sldMkLst>
      </pc:sldChg>
      <pc:sldChg chg="del">
        <pc:chgData name="Petra Pearce" userId="7030ef64-b6ad-421f-a0a7-586fe773fc0b" providerId="ADAL" clId="{ECCFB412-58AD-4112-A677-679363C7EFCA}" dt="2020-07-15T03:10:25.005" v="136" actId="2696"/>
        <pc:sldMkLst>
          <pc:docMk/>
          <pc:sldMk cId="3070705649" sldId="331"/>
        </pc:sldMkLst>
      </pc:sldChg>
      <pc:sldChg chg="del">
        <pc:chgData name="Petra Pearce" userId="7030ef64-b6ad-421f-a0a7-586fe773fc0b" providerId="ADAL" clId="{ECCFB412-58AD-4112-A677-679363C7EFCA}" dt="2020-07-15T03:10:24.112" v="134" actId="2696"/>
        <pc:sldMkLst>
          <pc:docMk/>
          <pc:sldMk cId="2245881156" sldId="335"/>
        </pc:sldMkLst>
      </pc:sldChg>
      <pc:sldChg chg="del">
        <pc:chgData name="Petra Pearce" userId="7030ef64-b6ad-421f-a0a7-586fe773fc0b" providerId="ADAL" clId="{ECCFB412-58AD-4112-A677-679363C7EFCA}" dt="2020-07-15T03:10:20.541" v="126" actId="2696"/>
        <pc:sldMkLst>
          <pc:docMk/>
          <pc:sldMk cId="3107007530" sldId="337"/>
        </pc:sldMkLst>
      </pc:sldChg>
      <pc:sldChg chg="del">
        <pc:chgData name="Petra Pearce" userId="7030ef64-b6ad-421f-a0a7-586fe773fc0b" providerId="ADAL" clId="{ECCFB412-58AD-4112-A677-679363C7EFCA}" dt="2020-07-15T03:10:22.327" v="130" actId="2696"/>
        <pc:sldMkLst>
          <pc:docMk/>
          <pc:sldMk cId="3831009283" sldId="339"/>
        </pc:sldMkLst>
      </pc:sldChg>
      <pc:sldChg chg="del">
        <pc:chgData name="Petra Pearce" userId="7030ef64-b6ad-421f-a0a7-586fe773fc0b" providerId="ADAL" clId="{ECCFB412-58AD-4112-A677-679363C7EFCA}" dt="2020-07-15T03:10:23.611" v="133" actId="2696"/>
        <pc:sldMkLst>
          <pc:docMk/>
          <pc:sldMk cId="1733609389" sldId="340"/>
        </pc:sldMkLst>
      </pc:sldChg>
      <pc:sldChg chg="del">
        <pc:chgData name="Petra Pearce" userId="7030ef64-b6ad-421f-a0a7-586fe773fc0b" providerId="ADAL" clId="{ECCFB412-58AD-4112-A677-679363C7EFCA}" dt="2020-07-15T03:10:19.868" v="124" actId="2696"/>
        <pc:sldMkLst>
          <pc:docMk/>
          <pc:sldMk cId="3871545681" sldId="341"/>
        </pc:sldMkLst>
      </pc:sldChg>
      <pc:sldChg chg="del">
        <pc:chgData name="Petra Pearce" userId="7030ef64-b6ad-421f-a0a7-586fe773fc0b" providerId="ADAL" clId="{ECCFB412-58AD-4112-A677-679363C7EFCA}" dt="2020-07-15T03:10:21.017" v="127" actId="2696"/>
        <pc:sldMkLst>
          <pc:docMk/>
          <pc:sldMk cId="3142654607" sldId="342"/>
        </pc:sldMkLst>
      </pc:sldChg>
      <pc:sldChg chg="del">
        <pc:chgData name="Petra Pearce" userId="7030ef64-b6ad-421f-a0a7-586fe773fc0b" providerId="ADAL" clId="{ECCFB412-58AD-4112-A677-679363C7EFCA}" dt="2020-07-15T03:10:20.103" v="125" actId="2696"/>
        <pc:sldMkLst>
          <pc:docMk/>
          <pc:sldMk cId="950171932" sldId="344"/>
        </pc:sldMkLst>
      </pc:sldChg>
      <pc:sldChg chg="del">
        <pc:chgData name="Petra Pearce" userId="7030ef64-b6ad-421f-a0a7-586fe773fc0b" providerId="ADAL" clId="{ECCFB412-58AD-4112-A677-679363C7EFCA}" dt="2020-07-15T03:10:18.382" v="121" actId="2696"/>
        <pc:sldMkLst>
          <pc:docMk/>
          <pc:sldMk cId="2045314795" sldId="345"/>
        </pc:sldMkLst>
      </pc:sldChg>
      <pc:sldChg chg="del">
        <pc:chgData name="Petra Pearce" userId="7030ef64-b6ad-421f-a0a7-586fe773fc0b" providerId="ADAL" clId="{ECCFB412-58AD-4112-A677-679363C7EFCA}" dt="2020-07-15T03:10:17.924" v="120" actId="2696"/>
        <pc:sldMkLst>
          <pc:docMk/>
          <pc:sldMk cId="538291184" sldId="442"/>
        </pc:sldMkLst>
      </pc:sldChg>
      <pc:sldChg chg="del">
        <pc:chgData name="Petra Pearce" userId="7030ef64-b6ad-421f-a0a7-586fe773fc0b" providerId="ADAL" clId="{ECCFB412-58AD-4112-A677-679363C7EFCA}" dt="2020-07-15T03:10:17.045" v="118" actId="2696"/>
        <pc:sldMkLst>
          <pc:docMk/>
          <pc:sldMk cId="2887486943" sldId="605"/>
        </pc:sldMkLst>
      </pc:sldChg>
      <pc:sldChg chg="del">
        <pc:chgData name="Petra Pearce" userId="7030ef64-b6ad-421f-a0a7-586fe773fc0b" providerId="ADAL" clId="{ECCFB412-58AD-4112-A677-679363C7EFCA}" dt="2020-07-15T03:10:17.489" v="119" actId="2696"/>
        <pc:sldMkLst>
          <pc:docMk/>
          <pc:sldMk cId="2040145603" sldId="6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10</a:t>
            </a:fld>
            <a:endParaRPr lang="en-NZ"/>
          </a:p>
        </p:txBody>
      </p:sp>
    </p:spTree>
    <p:extLst>
      <p:ext uri="{BB962C8B-B14F-4D97-AF65-F5344CB8AC3E}">
        <p14:creationId xmlns:p14="http://schemas.microsoft.com/office/powerpoint/2010/main" val="135221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11</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a:t>24 July 2018 </a:t>
            </a:r>
            <a:r>
              <a:rPr lang="en-NZ"/>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a:t>Click to edit Master title style</a:t>
            </a:r>
            <a:endParaRPr lang="en-NZ"/>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a:t>Click to edit Master title style</a:t>
            </a:r>
            <a:endParaRPr lang="en-NZ"/>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276407"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a:t>Click to edit Master title style</a:t>
            </a:r>
            <a:endParaRPr lang="en-NZ"/>
          </a:p>
        </p:txBody>
      </p:sp>
      <p:sp>
        <p:nvSpPr>
          <p:cNvPr id="3" name="Content Placeholder 2"/>
          <p:cNvSpPr>
            <a:spLocks noGrp="1"/>
          </p:cNvSpPr>
          <p:nvPr>
            <p:ph idx="1"/>
          </p:nvPr>
        </p:nvSpPr>
        <p:spPr>
          <a:xfrm>
            <a:off x="539931" y="1976846"/>
            <a:ext cx="5276407"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NZ"/>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zAwizy_OORc?feature=oembed" TargetMode="External"/><Relationship Id="rId5" Type="http://schemas.openxmlformats.org/officeDocument/2006/relationships/hyperlink" Target="https://www.youtube.com/watch?v=zAwizy_OORc"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play.kahoot.it/v2/?quizId=41660e36-f681-4bc0-82a3-f31b2b24b6d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a:t>Introduction to weather and meteorology</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err="1"/>
              <a:t>Rangi</a:t>
            </a:r>
            <a:r>
              <a:rPr lang="en-NZ" i="1"/>
              <a:t> weather and climate curriculum</a:t>
            </a:r>
          </a:p>
          <a:p>
            <a:endParaRPr lang="en-NZ" i="1"/>
          </a:p>
        </p:txBody>
      </p:sp>
      <p:pic>
        <p:nvPicPr>
          <p:cNvPr id="7" name="Picture 6" descr="A close up of a logo&#10;&#10;Description automatically generated">
            <a:extLst>
              <a:ext uri="{FF2B5EF4-FFF2-40B4-BE49-F238E27FC236}">
                <a16:creationId xmlns:a16="http://schemas.microsoft.com/office/drawing/2014/main" id="{C6F506C6-910B-4BAA-8ED1-20D355309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CD0C-E75E-4E3F-B34D-847956FACD4D}"/>
              </a:ext>
            </a:extLst>
          </p:cNvPr>
          <p:cNvSpPr>
            <a:spLocks noGrp="1"/>
          </p:cNvSpPr>
          <p:nvPr>
            <p:ph type="title"/>
          </p:nvPr>
        </p:nvSpPr>
        <p:spPr>
          <a:xfrm>
            <a:off x="443386" y="261683"/>
            <a:ext cx="11305228" cy="636951"/>
          </a:xfrm>
        </p:spPr>
        <p:txBody>
          <a:bodyPr>
            <a:normAutofit/>
          </a:bodyPr>
          <a:lstStyle/>
          <a:p>
            <a:r>
              <a:rPr lang="en-US" sz="3000" dirty="0"/>
              <a:t>Video: Weather Tips from Weather Nerds - What is a meteorologist?</a:t>
            </a:r>
          </a:p>
        </p:txBody>
      </p:sp>
      <p:pic>
        <p:nvPicPr>
          <p:cNvPr id="4" name="Online Media 3" title="Weather Tips from Weather Nerds - What is a Meteorologist?">
            <a:hlinkClick r:id="" action="ppaction://media"/>
            <a:extLst>
              <a:ext uri="{FF2B5EF4-FFF2-40B4-BE49-F238E27FC236}">
                <a16:creationId xmlns:a16="http://schemas.microsoft.com/office/drawing/2014/main" id="{6B3C775C-D87A-47F9-9914-21ABFE6A2030}"/>
              </a:ext>
            </a:extLst>
          </p:cNvPr>
          <p:cNvPicPr>
            <a:picLocks noGrp="1" noRot="1" noChangeAspect="1"/>
          </p:cNvPicPr>
          <p:nvPr>
            <p:ph idx="1"/>
            <a:videoFile r:link="rId1"/>
          </p:nvPr>
        </p:nvPicPr>
        <p:blipFill>
          <a:blip r:embed="rId4"/>
          <a:stretch>
            <a:fillRect/>
          </a:stretch>
        </p:blipFill>
        <p:spPr>
          <a:xfrm>
            <a:off x="2073713" y="1024863"/>
            <a:ext cx="7588761" cy="4268678"/>
          </a:xfrm>
        </p:spPr>
      </p:pic>
      <p:sp>
        <p:nvSpPr>
          <p:cNvPr id="3" name="Rectangle 2">
            <a:extLst>
              <a:ext uri="{FF2B5EF4-FFF2-40B4-BE49-F238E27FC236}">
                <a16:creationId xmlns:a16="http://schemas.microsoft.com/office/drawing/2014/main" id="{5BB2B622-B4B9-414B-B100-F00C1E7F2BE6}"/>
              </a:ext>
            </a:extLst>
          </p:cNvPr>
          <p:cNvSpPr/>
          <p:nvPr/>
        </p:nvSpPr>
        <p:spPr>
          <a:xfrm>
            <a:off x="3398025" y="5570284"/>
            <a:ext cx="4993034" cy="369332"/>
          </a:xfrm>
          <a:prstGeom prst="rect">
            <a:avLst/>
          </a:prstGeom>
        </p:spPr>
        <p:txBody>
          <a:bodyPr wrap="none">
            <a:spAutoFit/>
          </a:bodyPr>
          <a:lstStyle/>
          <a:p>
            <a:r>
              <a:rPr lang="en-NZ" dirty="0">
                <a:hlinkClick r:id="rId5"/>
              </a:rPr>
              <a:t>https://www.youtube.com/watch?v=zAwizy_OORc</a:t>
            </a:r>
            <a:r>
              <a:rPr lang="en-NZ" dirty="0"/>
              <a:t> </a:t>
            </a:r>
          </a:p>
        </p:txBody>
      </p:sp>
    </p:spTree>
    <p:extLst>
      <p:ext uri="{BB962C8B-B14F-4D97-AF65-F5344CB8AC3E}">
        <p14:creationId xmlns:p14="http://schemas.microsoft.com/office/powerpoint/2010/main" val="8399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a:solidFill>
                  <a:schemeClr val="tx1"/>
                </a:solidFill>
                <a:latin typeface="+mj-lt"/>
              </a:rPr>
              <a:t>Kahoot quiz: Introduction to weather and meteorology</a:t>
            </a: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88DFBF-63C6-4A92-AAFA-A31BFAAC3F43}"/>
              </a:ext>
            </a:extLst>
          </p:cNvPr>
          <p:cNvSpPr/>
          <p:nvPr/>
        </p:nvSpPr>
        <p:spPr>
          <a:xfrm>
            <a:off x="3172287" y="5973322"/>
            <a:ext cx="6096000" cy="646331"/>
          </a:xfrm>
          <a:prstGeom prst="rect">
            <a:avLst/>
          </a:prstGeom>
        </p:spPr>
        <p:txBody>
          <a:bodyPr>
            <a:spAutoFit/>
          </a:bodyPr>
          <a:lstStyle/>
          <a:p>
            <a:r>
              <a:rPr lang="en-NZ" dirty="0">
                <a:hlinkClick r:id="rId3"/>
              </a:rPr>
              <a:t>https://play.kahoot.it/v2/?quizId=41660e36-f681-4bc0-82a3-f31b2b24b6de</a:t>
            </a:r>
            <a:r>
              <a:rPr lang="en-NZ" dirty="0"/>
              <a:t> </a:t>
            </a:r>
          </a:p>
        </p:txBody>
      </p:sp>
    </p:spTree>
    <p:extLst>
      <p:ext uri="{BB962C8B-B14F-4D97-AF65-F5344CB8AC3E}">
        <p14:creationId xmlns:p14="http://schemas.microsoft.com/office/powerpoint/2010/main" val="47810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EFE9-2057-42AC-9D39-4AC88E7EB5ED}"/>
              </a:ext>
            </a:extLst>
          </p:cNvPr>
          <p:cNvSpPr>
            <a:spLocks noGrp="1"/>
          </p:cNvSpPr>
          <p:nvPr>
            <p:ph type="title"/>
          </p:nvPr>
        </p:nvSpPr>
        <p:spPr/>
        <p:txBody>
          <a:bodyPr/>
          <a:lstStyle/>
          <a:p>
            <a:r>
              <a:rPr lang="en-NZ"/>
              <a:t>What is weather?</a:t>
            </a:r>
          </a:p>
        </p:txBody>
      </p:sp>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p:txBody>
          <a:bodyPr/>
          <a:lstStyle/>
          <a:p>
            <a:pPr marL="0" indent="0">
              <a:buNone/>
            </a:pPr>
            <a:r>
              <a:rPr lang="en-NZ"/>
              <a:t>Officially, </a:t>
            </a:r>
            <a:r>
              <a:rPr lang="en-NZ" i="1"/>
              <a:t>weather</a:t>
            </a:r>
            <a:r>
              <a:rPr lang="en-NZ"/>
              <a:t> is defined as “the state of the atmosphere at a particular place and time”. But instead of learning a definition, it might be easier to think of the weather as what you see out your window every day. Is today sunny, cloudy, windy, rainy or stormy? All of those things are part of the weather.</a:t>
            </a:r>
          </a:p>
          <a:p>
            <a:pPr marL="0" indent="0">
              <a:buNone/>
            </a:pPr>
            <a:r>
              <a:rPr lang="en-NZ"/>
              <a:t>Weather is what we see and feel in the short-term, meaning over the next few days or the next couple of weeks. </a:t>
            </a:r>
          </a:p>
        </p:txBody>
      </p:sp>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p:txBody>
          <a:bodyPr/>
          <a:lstStyle/>
          <a:p>
            <a:r>
              <a:rPr lang="en-NZ"/>
              <a:t>Clouds</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p:txBody>
          <a:bodyPr>
            <a:normAutofit/>
          </a:bodyPr>
          <a:lstStyle/>
          <a:p>
            <a:pPr marL="0" indent="0">
              <a:buNone/>
            </a:pPr>
            <a:r>
              <a:rPr lang="en-NZ"/>
              <a:t>Clouds are made up of billions of tiny water droplets. All air holds water, but near the ground it’s usually in the form of an invisible gas called </a:t>
            </a:r>
            <a:r>
              <a:rPr lang="en-NZ" i="1"/>
              <a:t>water vapour</a:t>
            </a:r>
            <a:r>
              <a:rPr lang="en-NZ"/>
              <a:t>. Air forms tiny droplets as it rises in the atmosphere.</a:t>
            </a:r>
          </a:p>
          <a:p>
            <a:pPr marL="0" indent="0">
              <a:buNone/>
            </a:pPr>
            <a:r>
              <a:rPr lang="en-NZ"/>
              <a:t>When billions of these droplets come together you have a cloud!</a:t>
            </a:r>
          </a:p>
          <a:p>
            <a:endParaRPr lang="en-NZ"/>
          </a:p>
        </p:txBody>
      </p:sp>
      <p:pic>
        <p:nvPicPr>
          <p:cNvPr id="6" name="Content Placeholder 5">
            <a:extLst>
              <a:ext uri="{FF2B5EF4-FFF2-40B4-BE49-F238E27FC236}">
                <a16:creationId xmlns:a16="http://schemas.microsoft.com/office/drawing/2014/main" id="{F589153A-B9D2-4A4E-9A30-974A2D1D4F8B}"/>
              </a:ext>
            </a:extLst>
          </p:cNvPr>
          <p:cNvPicPr>
            <a:picLocks noGrp="1" noChangeAspect="1"/>
          </p:cNvPicPr>
          <p:nvPr>
            <p:ph idx="10"/>
          </p:nvPr>
        </p:nvPicPr>
        <p:blipFill>
          <a:blip r:embed="rId2">
            <a:extLst>
              <a:ext uri="{28A0092B-C50C-407E-A947-70E740481C1C}">
                <a14:useLocalDpi xmlns:a14="http://schemas.microsoft.com/office/drawing/2010/main" val="0"/>
              </a:ext>
            </a:extLst>
          </a:blip>
          <a:srcRect/>
          <a:stretch/>
        </p:blipFill>
        <p:spPr>
          <a:xfrm>
            <a:off x="6723265" y="1772687"/>
            <a:ext cx="4123753" cy="3892823"/>
          </a:xfrm>
        </p:spPr>
      </p:pic>
    </p:spTree>
    <p:extLst>
      <p:ext uri="{BB962C8B-B14F-4D97-AF65-F5344CB8AC3E}">
        <p14:creationId xmlns:p14="http://schemas.microsoft.com/office/powerpoint/2010/main" val="152937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125-1B6E-4B15-92C8-0D739FD39976}"/>
              </a:ext>
            </a:extLst>
          </p:cNvPr>
          <p:cNvSpPr>
            <a:spLocks noGrp="1"/>
          </p:cNvSpPr>
          <p:nvPr>
            <p:ph type="title"/>
          </p:nvPr>
        </p:nvSpPr>
        <p:spPr/>
        <p:txBody>
          <a:bodyPr/>
          <a:lstStyle/>
          <a:p>
            <a:r>
              <a:rPr lang="en-NZ"/>
              <a:t>Clouds</a:t>
            </a:r>
          </a:p>
        </p:txBody>
      </p:sp>
      <p:sp>
        <p:nvSpPr>
          <p:cNvPr id="3" name="Content Placeholder 2">
            <a:extLst>
              <a:ext uri="{FF2B5EF4-FFF2-40B4-BE49-F238E27FC236}">
                <a16:creationId xmlns:a16="http://schemas.microsoft.com/office/drawing/2014/main" id="{11F70784-6301-4E83-83B8-FFDD234A293F}"/>
              </a:ext>
            </a:extLst>
          </p:cNvPr>
          <p:cNvSpPr>
            <a:spLocks noGrp="1"/>
          </p:cNvSpPr>
          <p:nvPr>
            <p:ph idx="1"/>
          </p:nvPr>
        </p:nvSpPr>
        <p:spPr/>
        <p:txBody>
          <a:bodyPr>
            <a:normAutofit fontScale="77500" lnSpcReduction="20000"/>
          </a:bodyPr>
          <a:lstStyle/>
          <a:p>
            <a:pPr marL="0" indent="0">
              <a:lnSpc>
                <a:spcPct val="120000"/>
              </a:lnSpc>
              <a:buNone/>
            </a:pPr>
            <a:r>
              <a:rPr lang="en-NZ" i="1"/>
              <a:t>Cirrus clouds</a:t>
            </a:r>
            <a:r>
              <a:rPr lang="en-NZ"/>
              <a:t>: These clouds are so high and so cold that they’re made of ice crystals instead of water droplets! They look thin and wispy as strong winds high in the sky blow them into long streams.</a:t>
            </a:r>
          </a:p>
          <a:p>
            <a:pPr marL="0" indent="0">
              <a:lnSpc>
                <a:spcPct val="120000"/>
              </a:lnSpc>
              <a:buNone/>
            </a:pPr>
            <a:r>
              <a:rPr lang="en-NZ" i="1"/>
              <a:t>Cumulus clouds: </a:t>
            </a:r>
            <a:r>
              <a:rPr lang="en-NZ"/>
              <a:t>These clouds are fluffy and white and look like cotton balls floating in the sky. Cumulus clouds often form only around 1,000 metres above the ground.</a:t>
            </a:r>
          </a:p>
          <a:p>
            <a:pPr>
              <a:lnSpc>
                <a:spcPct val="120000"/>
              </a:lnSpc>
            </a:pPr>
            <a:endParaRPr lang="en-NZ"/>
          </a:p>
        </p:txBody>
      </p:sp>
      <p:pic>
        <p:nvPicPr>
          <p:cNvPr id="6" name="Content Placeholder 5" descr="Clouds in a blue sky&#10;&#10;Description automatically generated">
            <a:extLst>
              <a:ext uri="{FF2B5EF4-FFF2-40B4-BE49-F238E27FC236}">
                <a16:creationId xmlns:a16="http://schemas.microsoft.com/office/drawing/2014/main" id="{5BA49EBA-B088-46D8-B6A2-986170E3A96B}"/>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6151285" y="1976438"/>
            <a:ext cx="5159930" cy="3689350"/>
          </a:xfrm>
        </p:spPr>
      </p:pic>
    </p:spTree>
    <p:extLst>
      <p:ext uri="{BB962C8B-B14F-4D97-AF65-F5344CB8AC3E}">
        <p14:creationId xmlns:p14="http://schemas.microsoft.com/office/powerpoint/2010/main" val="31767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A14C-3D4B-455E-ABB7-E7C7B60E0464}"/>
              </a:ext>
            </a:extLst>
          </p:cNvPr>
          <p:cNvSpPr>
            <a:spLocks noGrp="1"/>
          </p:cNvSpPr>
          <p:nvPr>
            <p:ph type="title"/>
          </p:nvPr>
        </p:nvSpPr>
        <p:spPr/>
        <p:txBody>
          <a:bodyPr/>
          <a:lstStyle/>
          <a:p>
            <a:r>
              <a:rPr lang="en-NZ"/>
              <a:t>Clouds</a:t>
            </a:r>
          </a:p>
        </p:txBody>
      </p:sp>
      <p:sp>
        <p:nvSpPr>
          <p:cNvPr id="4" name="Content Placeholder 3">
            <a:extLst>
              <a:ext uri="{FF2B5EF4-FFF2-40B4-BE49-F238E27FC236}">
                <a16:creationId xmlns:a16="http://schemas.microsoft.com/office/drawing/2014/main" id="{38C76192-99DF-48C8-9E2B-63B323A5CB10}"/>
              </a:ext>
            </a:extLst>
          </p:cNvPr>
          <p:cNvSpPr>
            <a:spLocks noGrp="1"/>
          </p:cNvSpPr>
          <p:nvPr>
            <p:ph idx="10"/>
          </p:nvPr>
        </p:nvSpPr>
        <p:spPr>
          <a:xfrm>
            <a:off x="6108569" y="1761601"/>
            <a:ext cx="5245231" cy="4119154"/>
          </a:xfrm>
        </p:spPr>
        <p:txBody>
          <a:bodyPr>
            <a:normAutofit fontScale="77500" lnSpcReduction="20000"/>
          </a:bodyPr>
          <a:lstStyle/>
          <a:p>
            <a:pPr marL="0" indent="0">
              <a:lnSpc>
                <a:spcPct val="120000"/>
              </a:lnSpc>
              <a:buNone/>
            </a:pPr>
            <a:r>
              <a:rPr lang="en-NZ" i="1"/>
              <a:t>Cumulonimbus clouds: </a:t>
            </a:r>
            <a:r>
              <a:rPr lang="en-NZ"/>
              <a:t>Tall, ominous-looking clouds that can become thunderstorms. Expect heavy rain, lightning, hail, and maybe even tornadoes when you see these clouds.</a:t>
            </a:r>
          </a:p>
          <a:p>
            <a:pPr marL="0" indent="0">
              <a:lnSpc>
                <a:spcPct val="120000"/>
              </a:lnSpc>
              <a:buNone/>
            </a:pPr>
            <a:r>
              <a:rPr lang="en-NZ" i="1"/>
              <a:t>Stratus clouds: </a:t>
            </a:r>
            <a:r>
              <a:rPr lang="en-NZ"/>
              <a:t>Flat, grey clouds that cover the whole sky. These clouds usually produce drizzle or light rain.</a:t>
            </a:r>
          </a:p>
          <a:p>
            <a:pPr marL="0" indent="0">
              <a:lnSpc>
                <a:spcPct val="120000"/>
              </a:lnSpc>
              <a:buNone/>
            </a:pPr>
            <a:r>
              <a:rPr lang="en-NZ" i="1"/>
              <a:t>Fog: </a:t>
            </a:r>
            <a:r>
              <a:rPr lang="en-NZ"/>
              <a:t>Fog is just a regular cloud that forms down at ground level. Fog typically forms when warm air blows over much colder soil or even snow.</a:t>
            </a:r>
          </a:p>
          <a:p>
            <a:pPr>
              <a:lnSpc>
                <a:spcPct val="120000"/>
              </a:lnSpc>
            </a:pPr>
            <a:endParaRPr lang="en-NZ"/>
          </a:p>
        </p:txBody>
      </p:sp>
      <p:pic>
        <p:nvPicPr>
          <p:cNvPr id="10" name="Content Placeholder 9" descr="A group of palm trees next to a tree&#10;&#10;Description automatically generated">
            <a:extLst>
              <a:ext uri="{FF2B5EF4-FFF2-40B4-BE49-F238E27FC236}">
                <a16:creationId xmlns:a16="http://schemas.microsoft.com/office/drawing/2014/main" id="{4BD8DC9E-DBBB-4A2E-BB53-DF0A6D462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2089873"/>
            <a:ext cx="5191125" cy="3462480"/>
          </a:xfrm>
        </p:spPr>
      </p:pic>
    </p:spTree>
    <p:extLst>
      <p:ext uri="{BB962C8B-B14F-4D97-AF65-F5344CB8AC3E}">
        <p14:creationId xmlns:p14="http://schemas.microsoft.com/office/powerpoint/2010/main" val="130257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1">
            <a:extLst>
              <a:ext uri="{FF2B5EF4-FFF2-40B4-BE49-F238E27FC236}">
                <a16:creationId xmlns:a16="http://schemas.microsoft.com/office/drawing/2014/main" id="{7E1C865F-5462-472A-90F3-A6F10130BE4E}"/>
              </a:ext>
            </a:extLst>
          </p:cNvPr>
          <p:cNvPicPr/>
          <p:nvPr/>
        </p:nvPicPr>
        <p:blipFill>
          <a:blip r:embed="rId2">
            <a:extLst>
              <a:ext uri="{96DAC541-7B7A-43D3-8B79-37D633B846F1}">
                <asvg:svgBlip xmlns:asvg="http://schemas.microsoft.com/office/drawing/2016/SVG/main" r:embed="rId3"/>
              </a:ext>
            </a:extLst>
          </a:blip>
          <a:stretch>
            <a:fillRect/>
          </a:stretch>
        </p:blipFill>
        <p:spPr>
          <a:xfrm>
            <a:off x="-5884" y="-4801"/>
            <a:ext cx="12181021" cy="686760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6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1053737"/>
            <a:ext cx="10813869" cy="636951"/>
          </a:xfrm>
        </p:spPr>
        <p:txBody>
          <a:bodyPr/>
          <a:lstStyle/>
          <a:p>
            <a:r>
              <a:rPr lang="en-NZ"/>
              <a:t>Low and high pressure</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976846"/>
            <a:ext cx="9965971" cy="3688664"/>
          </a:xfrm>
        </p:spPr>
        <p:txBody>
          <a:bodyPr vert="horz" lIns="91440" tIns="45720" rIns="91440" bIns="45720" numCol="1" spcCol="0" rtlCol="0" anchor="t">
            <a:normAutofit/>
          </a:bodyPr>
          <a:lstStyle/>
          <a:p>
            <a:pPr marL="0" indent="0">
              <a:buNone/>
            </a:pPr>
            <a:r>
              <a:rPr lang="en-NZ"/>
              <a:t>Areas with </a:t>
            </a:r>
            <a:r>
              <a:rPr lang="en-NZ" i="1"/>
              <a:t>low pressure </a:t>
            </a:r>
            <a:r>
              <a:rPr lang="en-NZ"/>
              <a:t>are usually associated with bad weather.</a:t>
            </a:r>
          </a:p>
          <a:p>
            <a:pPr marL="0" indent="0">
              <a:buNone/>
            </a:pPr>
            <a:endParaRPr lang="en-NZ"/>
          </a:p>
          <a:p>
            <a:pPr marL="0" indent="0">
              <a:buNone/>
            </a:pPr>
            <a:r>
              <a:rPr lang="en-NZ"/>
              <a:t>Areas with </a:t>
            </a:r>
            <a:r>
              <a:rPr lang="en-NZ" i="1"/>
              <a:t>high pressure </a:t>
            </a:r>
            <a:r>
              <a:rPr lang="en-NZ"/>
              <a:t>are usually associated with good weather.</a:t>
            </a:r>
            <a:endParaRPr lang="en-NZ">
              <a:cs typeface="Calibri Light"/>
            </a:endParaRPr>
          </a:p>
        </p:txBody>
      </p:sp>
    </p:spTree>
    <p:extLst>
      <p:ext uri="{BB962C8B-B14F-4D97-AF65-F5344CB8AC3E}">
        <p14:creationId xmlns:p14="http://schemas.microsoft.com/office/powerpoint/2010/main" val="216020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6" descr="A picture containing food&#10;&#10;Description automatically generated">
            <a:extLst>
              <a:ext uri="{FF2B5EF4-FFF2-40B4-BE49-F238E27FC236}">
                <a16:creationId xmlns:a16="http://schemas.microsoft.com/office/drawing/2014/main" id="{EA27E5A0-9F0F-4624-A7DB-3B1D2BA31A51}"/>
              </a:ext>
            </a:extLst>
          </p:cNvPr>
          <p:cNvPicPr>
            <a:picLocks noChangeAspect="1"/>
          </p:cNvPicPr>
          <p:nvPr/>
        </p:nvPicPr>
        <p:blipFill rotWithShape="1">
          <a:blip r:embed="rId2"/>
          <a:srcRect b="16990"/>
          <a:stretch/>
        </p:blipFill>
        <p:spPr>
          <a:xfrm>
            <a:off x="20" y="1282"/>
            <a:ext cx="12191980" cy="6856718"/>
          </a:xfrm>
          <a:prstGeom prst="rect">
            <a:avLst/>
          </a:prstGeom>
        </p:spPr>
      </p:pic>
    </p:spTree>
    <p:extLst>
      <p:ext uri="{BB962C8B-B14F-4D97-AF65-F5344CB8AC3E}">
        <p14:creationId xmlns:p14="http://schemas.microsoft.com/office/powerpoint/2010/main" val="64304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p:txBody>
          <a:bodyPr/>
          <a:lstStyle/>
          <a:p>
            <a:r>
              <a:rPr lang="en-NZ"/>
              <a:t>Warm and cold fronts</a:t>
            </a:r>
          </a:p>
        </p:txBody>
      </p:sp>
      <p:pic>
        <p:nvPicPr>
          <p:cNvPr id="6" name="Content Placeholder 5" descr="A group of clouds on a rocky beach&#10;&#10;Description automatically generated">
            <a:extLst>
              <a:ext uri="{FF2B5EF4-FFF2-40B4-BE49-F238E27FC236}">
                <a16:creationId xmlns:a16="http://schemas.microsoft.com/office/drawing/2014/main" id="{069E3278-6511-4DA6-A2B0-9846B4CE2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2089873"/>
            <a:ext cx="5191125" cy="3462480"/>
          </a:xfrm>
        </p:spPr>
      </p:pic>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p:txBody>
          <a:bodyPr>
            <a:normAutofit fontScale="77500" lnSpcReduction="20000"/>
          </a:bodyPr>
          <a:lstStyle/>
          <a:p>
            <a:pPr marL="0" indent="0">
              <a:lnSpc>
                <a:spcPct val="120000"/>
              </a:lnSpc>
              <a:buNone/>
            </a:pPr>
            <a:r>
              <a:rPr lang="en-NZ"/>
              <a:t>A front is a boundary between two different air masses (usually one warm and one cold), and along fronts there is often stormy weather, sharp temperature changes, and rapid shifts in wind direction. </a:t>
            </a:r>
          </a:p>
          <a:p>
            <a:pPr marL="0" indent="0">
              <a:lnSpc>
                <a:spcPct val="120000"/>
              </a:lnSpc>
              <a:buNone/>
            </a:pPr>
            <a:r>
              <a:rPr lang="en-NZ"/>
              <a:t>A </a:t>
            </a:r>
            <a:r>
              <a:rPr lang="en-NZ" i="1"/>
              <a:t>cold front</a:t>
            </a:r>
            <a:r>
              <a:rPr lang="en-NZ"/>
              <a:t> divides warm air and cool air, moving so that the cooler air replaces the warmer air. A </a:t>
            </a:r>
            <a:r>
              <a:rPr lang="en-NZ" i="1"/>
              <a:t>warm front</a:t>
            </a:r>
            <a:r>
              <a:rPr lang="en-NZ"/>
              <a:t> works in the opposite way, with warmer air replacing the cooler air.</a:t>
            </a:r>
          </a:p>
          <a:p>
            <a:pPr>
              <a:lnSpc>
                <a:spcPct val="120000"/>
              </a:lnSpc>
            </a:pPr>
            <a:endParaRPr lang="en-NZ"/>
          </a:p>
        </p:txBody>
      </p:sp>
    </p:spTree>
    <p:extLst>
      <p:ext uri="{BB962C8B-B14F-4D97-AF65-F5344CB8AC3E}">
        <p14:creationId xmlns:p14="http://schemas.microsoft.com/office/powerpoint/2010/main" val="3442796882"/>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4D7FD1-7B58-488E-BC6E-0687B7A4C87F}">
  <ds:schemaRefs>
    <ds:schemaRef ds:uri="http://schemas.microsoft.com/sharepoint/v3/contenttype/forms"/>
  </ds:schemaRefs>
</ds:datastoreItem>
</file>

<file path=customXml/itemProps2.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Widescreen</PresentationFormat>
  <Paragraphs>28</Paragraphs>
  <Slides>11</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Introduction to weather and meteorology</vt:lpstr>
      <vt:lpstr>What is weather?</vt:lpstr>
      <vt:lpstr>Clouds</vt:lpstr>
      <vt:lpstr>Clouds</vt:lpstr>
      <vt:lpstr>Clouds</vt:lpstr>
      <vt:lpstr>PowerPoint Presentation</vt:lpstr>
      <vt:lpstr>Low and high pressure</vt:lpstr>
      <vt:lpstr>PowerPoint Presentation</vt:lpstr>
      <vt:lpstr>Warm and cold fronts</vt:lpstr>
      <vt:lpstr>Video: Weather Tips from Weather Nerds - What is a meteorologist?</vt:lpstr>
      <vt:lpstr>Kahoot quiz: Introduction to weather and meteorology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Stacy Mohan</dc:creator>
  <cp:lastModifiedBy>Petra Pearce</cp:lastModifiedBy>
  <cp:revision>1</cp:revision>
  <dcterms:created xsi:type="dcterms:W3CDTF">2020-08-05T01:02:02Z</dcterms:created>
  <dcterms:modified xsi:type="dcterms:W3CDTF">2020-11-05T01:42:39Z</dcterms:modified>
</cp:coreProperties>
</file>