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7" r:id="rId5"/>
    <p:sldId id="264" r:id="rId6"/>
    <p:sldId id="288" r:id="rId7"/>
    <p:sldId id="300" r:id="rId8"/>
    <p:sldId id="301" r:id="rId9"/>
    <p:sldId id="302" r:id="rId10"/>
    <p:sldId id="303" r:id="rId11"/>
    <p:sldId id="304" r:id="rId12"/>
    <p:sldId id="289" r:id="rId13"/>
    <p:sldId id="290" r:id="rId14"/>
    <p:sldId id="291" r:id="rId15"/>
    <p:sldId id="292" r:id="rId16"/>
    <p:sldId id="293" r:id="rId17"/>
    <p:sldId id="294" r:id="rId18"/>
    <p:sldId id="295" r:id="rId19"/>
    <p:sldId id="296" r:id="rId20"/>
    <p:sldId id="297" r:id="rId21"/>
    <p:sldId id="298"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E0731-477A-4D21-B8CB-D97EB6DC1987}" v="485" dt="2020-08-28T01:25:16.821"/>
    <p1510:client id="{6F856D48-CD8A-6623-8BD0-13802479B8C7}" v="5" dt="2020-08-28T02:09:41.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59" autoAdjust="0"/>
  </p:normalViewPr>
  <p:slideViewPr>
    <p:cSldViewPr snapToGrid="0">
      <p:cViewPr varScale="1">
        <p:scale>
          <a:sx n="49" d="100"/>
          <a:sy n="49" d="100"/>
        </p:scale>
        <p:origin x="54" y="984"/>
      </p:cViewPr>
      <p:guideLst/>
    </p:cSldViewPr>
  </p:slideViewPr>
  <p:notesTextViewPr>
    <p:cViewPr>
      <p:scale>
        <a:sx n="3" d="2"/>
        <a:sy n="3" d="2"/>
      </p:scale>
      <p:origin x="0" y="0"/>
    </p:cViewPr>
  </p:notesTextViewPr>
  <p:notesViewPr>
    <p:cSldViewPr snapToGrid="0">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Pearce" userId="7030ef64-b6ad-421f-a0a7-586fe773fc0b" providerId="ADAL" clId="{8A34512D-6246-45AE-BE1A-8E659400EB56}"/>
    <pc:docChg chg="custSel addSld delSld modSld sldOrd">
      <pc:chgData name="Petra Pearce" userId="7030ef64-b6ad-421f-a0a7-586fe773fc0b" providerId="ADAL" clId="{8A34512D-6246-45AE-BE1A-8E659400EB56}" dt="2020-08-28T01:25:42.540" v="1574" actId="20577"/>
      <pc:docMkLst>
        <pc:docMk/>
      </pc:docMkLst>
      <pc:sldChg chg="modSp">
        <pc:chgData name="Petra Pearce" userId="7030ef64-b6ad-421f-a0a7-586fe773fc0b" providerId="ADAL" clId="{8A34512D-6246-45AE-BE1A-8E659400EB56}" dt="2020-08-28T00:30:00.616" v="24" actId="20577"/>
        <pc:sldMkLst>
          <pc:docMk/>
          <pc:sldMk cId="2806106126" sldId="257"/>
        </pc:sldMkLst>
        <pc:spChg chg="mod">
          <ac:chgData name="Petra Pearce" userId="7030ef64-b6ad-421f-a0a7-586fe773fc0b" providerId="ADAL" clId="{8A34512D-6246-45AE-BE1A-8E659400EB56}" dt="2020-08-28T00:30:00.616" v="24" actId="20577"/>
          <ac:spMkLst>
            <pc:docMk/>
            <pc:sldMk cId="2806106126" sldId="257"/>
            <ac:spMk id="2" creationId="{00000000-0000-0000-0000-000000000000}"/>
          </ac:spMkLst>
        </pc:spChg>
      </pc:sldChg>
      <pc:sldChg chg="addSp delSp modSp">
        <pc:chgData name="Petra Pearce" userId="7030ef64-b6ad-421f-a0a7-586fe773fc0b" providerId="ADAL" clId="{8A34512D-6246-45AE-BE1A-8E659400EB56}" dt="2020-08-28T00:51:03.280" v="973" actId="1076"/>
        <pc:sldMkLst>
          <pc:docMk/>
          <pc:sldMk cId="2160207030" sldId="264"/>
        </pc:sldMkLst>
        <pc:spChg chg="mod">
          <ac:chgData name="Petra Pearce" userId="7030ef64-b6ad-421f-a0a7-586fe773fc0b" providerId="ADAL" clId="{8A34512D-6246-45AE-BE1A-8E659400EB56}" dt="2020-08-28T00:51:03.280" v="973" actId="1076"/>
          <ac:spMkLst>
            <pc:docMk/>
            <pc:sldMk cId="2160207030" sldId="264"/>
            <ac:spMk id="2" creationId="{370090A9-7D0B-4265-BBEA-4450DC546450}"/>
          </ac:spMkLst>
        </pc:spChg>
        <pc:spChg chg="mod">
          <ac:chgData name="Petra Pearce" userId="7030ef64-b6ad-421f-a0a7-586fe773fc0b" providerId="ADAL" clId="{8A34512D-6246-45AE-BE1A-8E659400EB56}" dt="2020-08-28T00:51:00.047" v="971" actId="14100"/>
          <ac:spMkLst>
            <pc:docMk/>
            <pc:sldMk cId="2160207030" sldId="264"/>
            <ac:spMk id="3" creationId="{3F23D18B-FE8C-4579-8D51-6D199B3EEAF1}"/>
          </ac:spMkLst>
        </pc:spChg>
        <pc:picChg chg="add mod">
          <ac:chgData name="Petra Pearce" userId="7030ef64-b6ad-421f-a0a7-586fe773fc0b" providerId="ADAL" clId="{8A34512D-6246-45AE-BE1A-8E659400EB56}" dt="2020-08-28T00:51:01.307" v="972" actId="1076"/>
          <ac:picMkLst>
            <pc:docMk/>
            <pc:sldMk cId="2160207030" sldId="264"/>
            <ac:picMk id="5" creationId="{721FD91D-A99C-4C9F-BB70-E923B3E43B08}"/>
          </ac:picMkLst>
        </pc:picChg>
        <pc:picChg chg="del">
          <ac:chgData name="Petra Pearce" userId="7030ef64-b6ad-421f-a0a7-586fe773fc0b" providerId="ADAL" clId="{8A34512D-6246-45AE-BE1A-8E659400EB56}" dt="2020-08-28T00:30:36.122" v="29" actId="478"/>
          <ac:picMkLst>
            <pc:docMk/>
            <pc:sldMk cId="2160207030" sldId="264"/>
            <ac:picMk id="9" creationId="{ED040B93-60AA-4142-BE49-FBA67A7A6E39}"/>
          </ac:picMkLst>
        </pc:picChg>
      </pc:sldChg>
      <pc:sldChg chg="addSp delSp del">
        <pc:chgData name="Petra Pearce" userId="7030ef64-b6ad-421f-a0a7-586fe773fc0b" providerId="ADAL" clId="{8A34512D-6246-45AE-BE1A-8E659400EB56}" dt="2020-08-28T00:33:43.163" v="159" actId="2696"/>
        <pc:sldMkLst>
          <pc:docMk/>
          <pc:sldMk cId="3442796882" sldId="265"/>
        </pc:sldMkLst>
        <pc:graphicFrameChg chg="add del">
          <ac:chgData name="Petra Pearce" userId="7030ef64-b6ad-421f-a0a7-586fe773fc0b" providerId="ADAL" clId="{8A34512D-6246-45AE-BE1A-8E659400EB56}" dt="2020-08-28T00:33:38.164" v="158"/>
          <ac:graphicFrameMkLst>
            <pc:docMk/>
            <pc:sldMk cId="3442796882" sldId="265"/>
            <ac:graphicFrameMk id="2" creationId="{613AC010-C269-472D-906A-50F5CEDB56E8}"/>
          </ac:graphicFrameMkLst>
        </pc:graphicFrameChg>
        <pc:picChg chg="add del">
          <ac:chgData name="Petra Pearce" userId="7030ef64-b6ad-421f-a0a7-586fe773fc0b" providerId="ADAL" clId="{8A34512D-6246-45AE-BE1A-8E659400EB56}" dt="2020-08-28T00:33:38.164" v="158"/>
          <ac:picMkLst>
            <pc:docMk/>
            <pc:sldMk cId="3442796882" sldId="265"/>
            <ac:picMk id="1025" creationId="{1F39CFF3-C247-4C69-A5BC-22B1CD6033A5}"/>
          </ac:picMkLst>
        </pc:picChg>
        <pc:picChg chg="add del">
          <ac:chgData name="Petra Pearce" userId="7030ef64-b6ad-421f-a0a7-586fe773fc0b" providerId="ADAL" clId="{8A34512D-6246-45AE-BE1A-8E659400EB56}" dt="2020-08-28T00:33:38.164" v="158"/>
          <ac:picMkLst>
            <pc:docMk/>
            <pc:sldMk cId="3442796882" sldId="265"/>
            <ac:picMk id="1026" creationId="{E91218C3-ADCE-4248-A16F-B10B9AC5F5C1}"/>
          </ac:picMkLst>
        </pc:picChg>
        <pc:picChg chg="add del">
          <ac:chgData name="Petra Pearce" userId="7030ef64-b6ad-421f-a0a7-586fe773fc0b" providerId="ADAL" clId="{8A34512D-6246-45AE-BE1A-8E659400EB56}" dt="2020-08-28T00:33:38.164" v="158"/>
          <ac:picMkLst>
            <pc:docMk/>
            <pc:sldMk cId="3442796882" sldId="265"/>
            <ac:picMk id="1027" creationId="{544843BC-BF42-46CB-B364-A2F10BCDE621}"/>
          </ac:picMkLst>
        </pc:picChg>
        <pc:picChg chg="add del">
          <ac:chgData name="Petra Pearce" userId="7030ef64-b6ad-421f-a0a7-586fe773fc0b" providerId="ADAL" clId="{8A34512D-6246-45AE-BE1A-8E659400EB56}" dt="2020-08-28T00:33:38.164" v="158"/>
          <ac:picMkLst>
            <pc:docMk/>
            <pc:sldMk cId="3442796882" sldId="265"/>
            <ac:picMk id="1028" creationId="{495E9338-1436-4A10-91F0-0519E89347A7}"/>
          </ac:picMkLst>
        </pc:picChg>
        <pc:picChg chg="add del">
          <ac:chgData name="Petra Pearce" userId="7030ef64-b6ad-421f-a0a7-586fe773fc0b" providerId="ADAL" clId="{8A34512D-6246-45AE-BE1A-8E659400EB56}" dt="2020-08-28T00:33:38.164" v="158"/>
          <ac:picMkLst>
            <pc:docMk/>
            <pc:sldMk cId="3442796882" sldId="265"/>
            <ac:picMk id="1029" creationId="{394947A9-F1AC-4F54-B9B1-94150F44EF16}"/>
          </ac:picMkLst>
        </pc:picChg>
        <pc:picChg chg="add del">
          <ac:chgData name="Petra Pearce" userId="7030ef64-b6ad-421f-a0a7-586fe773fc0b" providerId="ADAL" clId="{8A34512D-6246-45AE-BE1A-8E659400EB56}" dt="2020-08-28T00:33:38.164" v="158"/>
          <ac:picMkLst>
            <pc:docMk/>
            <pc:sldMk cId="3442796882" sldId="265"/>
            <ac:picMk id="1030" creationId="{F5F4C7D0-CFA6-422B-B7F2-71FFEDA3A9B5}"/>
          </ac:picMkLst>
        </pc:picChg>
        <pc:picChg chg="add del">
          <ac:chgData name="Petra Pearce" userId="7030ef64-b6ad-421f-a0a7-586fe773fc0b" providerId="ADAL" clId="{8A34512D-6246-45AE-BE1A-8E659400EB56}" dt="2020-08-28T00:33:38.164" v="158"/>
          <ac:picMkLst>
            <pc:docMk/>
            <pc:sldMk cId="3442796882" sldId="265"/>
            <ac:picMk id="1031" creationId="{2846E7FC-C524-4F7F-888A-699280979457}"/>
          </ac:picMkLst>
        </pc:picChg>
        <pc:picChg chg="add del">
          <ac:chgData name="Petra Pearce" userId="7030ef64-b6ad-421f-a0a7-586fe773fc0b" providerId="ADAL" clId="{8A34512D-6246-45AE-BE1A-8E659400EB56}" dt="2020-08-28T00:33:38.164" v="158"/>
          <ac:picMkLst>
            <pc:docMk/>
            <pc:sldMk cId="3442796882" sldId="265"/>
            <ac:picMk id="1032" creationId="{EE3E61E9-3FA4-452D-8974-76A5D581670A}"/>
          </ac:picMkLst>
        </pc:picChg>
        <pc:picChg chg="add del">
          <ac:chgData name="Petra Pearce" userId="7030ef64-b6ad-421f-a0a7-586fe773fc0b" providerId="ADAL" clId="{8A34512D-6246-45AE-BE1A-8E659400EB56}" dt="2020-08-28T00:33:38.164" v="158"/>
          <ac:picMkLst>
            <pc:docMk/>
            <pc:sldMk cId="3442796882" sldId="265"/>
            <ac:picMk id="1033" creationId="{FD1EC936-2559-42DC-B922-B5F9A8E397D3}"/>
          </ac:picMkLst>
        </pc:picChg>
      </pc:sldChg>
      <pc:sldChg chg="del">
        <pc:chgData name="Petra Pearce" userId="7030ef64-b6ad-421f-a0a7-586fe773fc0b" providerId="ADAL" clId="{8A34512D-6246-45AE-BE1A-8E659400EB56}" dt="2020-08-28T00:33:47.395" v="167" actId="2696"/>
        <pc:sldMkLst>
          <pc:docMk/>
          <pc:sldMk cId="478104014" sldId="272"/>
        </pc:sldMkLst>
      </pc:sldChg>
      <pc:sldChg chg="del">
        <pc:chgData name="Petra Pearce" userId="7030ef64-b6ad-421f-a0a7-586fe773fc0b" providerId="ADAL" clId="{8A34512D-6246-45AE-BE1A-8E659400EB56}" dt="2020-08-28T00:33:43.679" v="160" actId="2696"/>
        <pc:sldMkLst>
          <pc:docMk/>
          <pc:sldMk cId="3989954550" sldId="279"/>
        </pc:sldMkLst>
      </pc:sldChg>
      <pc:sldChg chg="del">
        <pc:chgData name="Petra Pearce" userId="7030ef64-b6ad-421f-a0a7-586fe773fc0b" providerId="ADAL" clId="{8A34512D-6246-45AE-BE1A-8E659400EB56}" dt="2020-08-28T00:33:44.191" v="161" actId="2696"/>
        <pc:sldMkLst>
          <pc:docMk/>
          <pc:sldMk cId="3152710469" sldId="282"/>
        </pc:sldMkLst>
      </pc:sldChg>
      <pc:sldChg chg="del">
        <pc:chgData name="Petra Pearce" userId="7030ef64-b6ad-421f-a0a7-586fe773fc0b" providerId="ADAL" clId="{8A34512D-6246-45AE-BE1A-8E659400EB56}" dt="2020-08-28T00:33:44.636" v="162" actId="2696"/>
        <pc:sldMkLst>
          <pc:docMk/>
          <pc:sldMk cId="489090821" sldId="283"/>
        </pc:sldMkLst>
      </pc:sldChg>
      <pc:sldChg chg="del">
        <pc:chgData name="Petra Pearce" userId="7030ef64-b6ad-421f-a0a7-586fe773fc0b" providerId="ADAL" clId="{8A34512D-6246-45AE-BE1A-8E659400EB56}" dt="2020-08-28T00:33:45.071" v="163" actId="2696"/>
        <pc:sldMkLst>
          <pc:docMk/>
          <pc:sldMk cId="3073378539" sldId="284"/>
        </pc:sldMkLst>
      </pc:sldChg>
      <pc:sldChg chg="del">
        <pc:chgData name="Petra Pearce" userId="7030ef64-b6ad-421f-a0a7-586fe773fc0b" providerId="ADAL" clId="{8A34512D-6246-45AE-BE1A-8E659400EB56}" dt="2020-08-28T00:33:45.555" v="164" actId="2696"/>
        <pc:sldMkLst>
          <pc:docMk/>
          <pc:sldMk cId="1884048609" sldId="285"/>
        </pc:sldMkLst>
      </pc:sldChg>
      <pc:sldChg chg="del">
        <pc:chgData name="Petra Pearce" userId="7030ef64-b6ad-421f-a0a7-586fe773fc0b" providerId="ADAL" clId="{8A34512D-6246-45AE-BE1A-8E659400EB56}" dt="2020-08-28T00:33:45.968" v="165" actId="2696"/>
        <pc:sldMkLst>
          <pc:docMk/>
          <pc:sldMk cId="1135655682" sldId="286"/>
        </pc:sldMkLst>
      </pc:sldChg>
      <pc:sldChg chg="del">
        <pc:chgData name="Petra Pearce" userId="7030ef64-b6ad-421f-a0a7-586fe773fc0b" providerId="ADAL" clId="{8A34512D-6246-45AE-BE1A-8E659400EB56}" dt="2020-08-28T00:33:46.655" v="166" actId="2696"/>
        <pc:sldMkLst>
          <pc:docMk/>
          <pc:sldMk cId="386934250" sldId="287"/>
        </pc:sldMkLst>
      </pc:sldChg>
      <pc:sldChg chg="addSp delSp modSp add">
        <pc:chgData name="Petra Pearce" userId="7030ef64-b6ad-421f-a0a7-586fe773fc0b" providerId="ADAL" clId="{8A34512D-6246-45AE-BE1A-8E659400EB56}" dt="2020-08-28T00:51:27.197" v="981" actId="1076"/>
        <pc:sldMkLst>
          <pc:docMk/>
          <pc:sldMk cId="97869938" sldId="288"/>
        </pc:sldMkLst>
        <pc:spChg chg="mod">
          <ac:chgData name="Petra Pearce" userId="7030ef64-b6ad-421f-a0a7-586fe773fc0b" providerId="ADAL" clId="{8A34512D-6246-45AE-BE1A-8E659400EB56}" dt="2020-08-28T00:51:27.197" v="981" actId="1076"/>
          <ac:spMkLst>
            <pc:docMk/>
            <pc:sldMk cId="97869938" sldId="288"/>
            <ac:spMk id="2" creationId="{370090A9-7D0B-4265-BBEA-4450DC546450}"/>
          </ac:spMkLst>
        </pc:spChg>
        <pc:spChg chg="mod">
          <ac:chgData name="Petra Pearce" userId="7030ef64-b6ad-421f-a0a7-586fe773fc0b" providerId="ADAL" clId="{8A34512D-6246-45AE-BE1A-8E659400EB56}" dt="2020-08-28T00:51:25.195" v="980" actId="1076"/>
          <ac:spMkLst>
            <pc:docMk/>
            <pc:sldMk cId="97869938" sldId="288"/>
            <ac:spMk id="3" creationId="{3F23D18B-FE8C-4579-8D51-6D199B3EEAF1}"/>
          </ac:spMkLst>
        </pc:spChg>
        <pc:picChg chg="add mod">
          <ac:chgData name="Petra Pearce" userId="7030ef64-b6ad-421f-a0a7-586fe773fc0b" providerId="ADAL" clId="{8A34512D-6246-45AE-BE1A-8E659400EB56}" dt="2020-08-28T00:32:29.408" v="144" actId="1076"/>
          <ac:picMkLst>
            <pc:docMk/>
            <pc:sldMk cId="97869938" sldId="288"/>
            <ac:picMk id="4" creationId="{F41D40F4-545B-4C6F-A982-C96535B22F69}"/>
          </ac:picMkLst>
        </pc:picChg>
        <pc:picChg chg="del">
          <ac:chgData name="Petra Pearce" userId="7030ef64-b6ad-421f-a0a7-586fe773fc0b" providerId="ADAL" clId="{8A34512D-6246-45AE-BE1A-8E659400EB56}" dt="2020-08-28T00:31:37.895" v="127" actId="478"/>
          <ac:picMkLst>
            <pc:docMk/>
            <pc:sldMk cId="97869938" sldId="288"/>
            <ac:picMk id="5" creationId="{721FD91D-A99C-4C9F-BB70-E923B3E43B08}"/>
          </ac:picMkLst>
        </pc:picChg>
      </pc:sldChg>
      <pc:sldChg chg="delSp modSp add">
        <pc:chgData name="Petra Pearce" userId="7030ef64-b6ad-421f-a0a7-586fe773fc0b" providerId="ADAL" clId="{8A34512D-6246-45AE-BE1A-8E659400EB56}" dt="2020-08-28T00:53:56.100" v="1006" actId="20577"/>
        <pc:sldMkLst>
          <pc:docMk/>
          <pc:sldMk cId="78662384" sldId="289"/>
        </pc:sldMkLst>
        <pc:spChg chg="mod">
          <ac:chgData name="Petra Pearce" userId="7030ef64-b6ad-421f-a0a7-586fe773fc0b" providerId="ADAL" clId="{8A34512D-6246-45AE-BE1A-8E659400EB56}" dt="2020-08-28T00:34:18.859" v="221" actId="20577"/>
          <ac:spMkLst>
            <pc:docMk/>
            <pc:sldMk cId="78662384" sldId="289"/>
            <ac:spMk id="2" creationId="{370090A9-7D0B-4265-BBEA-4450DC546450}"/>
          </ac:spMkLst>
        </pc:spChg>
        <pc:spChg chg="mod">
          <ac:chgData name="Petra Pearce" userId="7030ef64-b6ad-421f-a0a7-586fe773fc0b" providerId="ADAL" clId="{8A34512D-6246-45AE-BE1A-8E659400EB56}" dt="2020-08-28T00:53:56.100" v="1006" actId="20577"/>
          <ac:spMkLst>
            <pc:docMk/>
            <pc:sldMk cId="78662384" sldId="289"/>
            <ac:spMk id="3" creationId="{3F23D18B-FE8C-4579-8D51-6D199B3EEAF1}"/>
          </ac:spMkLst>
        </pc:spChg>
        <pc:picChg chg="del">
          <ac:chgData name="Petra Pearce" userId="7030ef64-b6ad-421f-a0a7-586fe773fc0b" providerId="ADAL" clId="{8A34512D-6246-45AE-BE1A-8E659400EB56}" dt="2020-08-28T00:34:20.727" v="222" actId="478"/>
          <ac:picMkLst>
            <pc:docMk/>
            <pc:sldMk cId="78662384" sldId="289"/>
            <ac:picMk id="4" creationId="{F41D40F4-545B-4C6F-A982-C96535B22F69}"/>
          </ac:picMkLst>
        </pc:picChg>
      </pc:sldChg>
      <pc:sldChg chg="addSp modSp add">
        <pc:chgData name="Petra Pearce" userId="7030ef64-b6ad-421f-a0a7-586fe773fc0b" providerId="ADAL" clId="{8A34512D-6246-45AE-BE1A-8E659400EB56}" dt="2020-08-28T00:44:10.738" v="549" actId="14100"/>
        <pc:sldMkLst>
          <pc:docMk/>
          <pc:sldMk cId="51375214" sldId="290"/>
        </pc:sldMkLst>
        <pc:spChg chg="mod">
          <ac:chgData name="Petra Pearce" userId="7030ef64-b6ad-421f-a0a7-586fe773fc0b" providerId="ADAL" clId="{8A34512D-6246-45AE-BE1A-8E659400EB56}" dt="2020-08-28T00:44:06.643" v="548" actId="1076"/>
          <ac:spMkLst>
            <pc:docMk/>
            <pc:sldMk cId="51375214" sldId="290"/>
            <ac:spMk id="2" creationId="{61B6C585-8844-4460-AF06-779AD1BFA09F}"/>
          </ac:spMkLst>
        </pc:spChg>
        <pc:spChg chg="mod">
          <ac:chgData name="Petra Pearce" userId="7030ef64-b6ad-421f-a0a7-586fe773fc0b" providerId="ADAL" clId="{8A34512D-6246-45AE-BE1A-8E659400EB56}" dt="2020-08-28T00:44:10.738" v="549" actId="14100"/>
          <ac:spMkLst>
            <pc:docMk/>
            <pc:sldMk cId="51375214" sldId="290"/>
            <ac:spMk id="3" creationId="{5082E56C-B5E7-406C-BC67-794E362CAD38}"/>
          </ac:spMkLst>
        </pc:spChg>
        <pc:picChg chg="add mod">
          <ac:chgData name="Petra Pearce" userId="7030ef64-b6ad-421f-a0a7-586fe773fc0b" providerId="ADAL" clId="{8A34512D-6246-45AE-BE1A-8E659400EB56}" dt="2020-08-28T00:44:02.488" v="547" actId="1076"/>
          <ac:picMkLst>
            <pc:docMk/>
            <pc:sldMk cId="51375214" sldId="290"/>
            <ac:picMk id="4" creationId="{06779B0E-E01A-4222-B858-732866818503}"/>
          </ac:picMkLst>
        </pc:picChg>
      </pc:sldChg>
      <pc:sldChg chg="addSp delSp modSp add">
        <pc:chgData name="Petra Pearce" userId="7030ef64-b6ad-421f-a0a7-586fe773fc0b" providerId="ADAL" clId="{8A34512D-6246-45AE-BE1A-8E659400EB56}" dt="2020-08-28T00:44:39.351" v="597" actId="1076"/>
        <pc:sldMkLst>
          <pc:docMk/>
          <pc:sldMk cId="1881361046" sldId="291"/>
        </pc:sldMkLst>
        <pc:spChg chg="mod">
          <ac:chgData name="Petra Pearce" userId="7030ef64-b6ad-421f-a0a7-586fe773fc0b" providerId="ADAL" clId="{8A34512D-6246-45AE-BE1A-8E659400EB56}" dt="2020-08-28T00:44:27.317" v="593" actId="20577"/>
          <ac:spMkLst>
            <pc:docMk/>
            <pc:sldMk cId="1881361046" sldId="291"/>
            <ac:spMk id="2" creationId="{61B6C585-8844-4460-AF06-779AD1BFA09F}"/>
          </ac:spMkLst>
        </pc:spChg>
        <pc:picChg chg="del">
          <ac:chgData name="Petra Pearce" userId="7030ef64-b6ad-421f-a0a7-586fe773fc0b" providerId="ADAL" clId="{8A34512D-6246-45AE-BE1A-8E659400EB56}" dt="2020-08-28T00:44:34.805" v="596" actId="478"/>
          <ac:picMkLst>
            <pc:docMk/>
            <pc:sldMk cId="1881361046" sldId="291"/>
            <ac:picMk id="4" creationId="{06779B0E-E01A-4222-B858-732866818503}"/>
          </ac:picMkLst>
        </pc:picChg>
        <pc:picChg chg="add mod">
          <ac:chgData name="Petra Pearce" userId="7030ef64-b6ad-421f-a0a7-586fe773fc0b" providerId="ADAL" clId="{8A34512D-6246-45AE-BE1A-8E659400EB56}" dt="2020-08-28T00:44:39.351" v="597" actId="1076"/>
          <ac:picMkLst>
            <pc:docMk/>
            <pc:sldMk cId="1881361046" sldId="291"/>
            <ac:picMk id="5" creationId="{2C8D660C-ACE7-4459-ABB0-0CE24AB58A59}"/>
          </ac:picMkLst>
        </pc:picChg>
      </pc:sldChg>
      <pc:sldChg chg="addSp delSp modSp add">
        <pc:chgData name="Petra Pearce" userId="7030ef64-b6ad-421f-a0a7-586fe773fc0b" providerId="ADAL" clId="{8A34512D-6246-45AE-BE1A-8E659400EB56}" dt="2020-08-28T00:48:13.413" v="657" actId="1076"/>
        <pc:sldMkLst>
          <pc:docMk/>
          <pc:sldMk cId="2873095883" sldId="292"/>
        </pc:sldMkLst>
        <pc:spChg chg="mod">
          <ac:chgData name="Petra Pearce" userId="7030ef64-b6ad-421f-a0a7-586fe773fc0b" providerId="ADAL" clId="{8A34512D-6246-45AE-BE1A-8E659400EB56}" dt="2020-08-28T00:44:55.317" v="653" actId="20577"/>
          <ac:spMkLst>
            <pc:docMk/>
            <pc:sldMk cId="2873095883" sldId="292"/>
            <ac:spMk id="2" creationId="{61B6C585-8844-4460-AF06-779AD1BFA09F}"/>
          </ac:spMkLst>
        </pc:spChg>
        <pc:picChg chg="del">
          <ac:chgData name="Petra Pearce" userId="7030ef64-b6ad-421f-a0a7-586fe773fc0b" providerId="ADAL" clId="{8A34512D-6246-45AE-BE1A-8E659400EB56}" dt="2020-08-28T00:48:10.312" v="656" actId="478"/>
          <ac:picMkLst>
            <pc:docMk/>
            <pc:sldMk cId="2873095883" sldId="292"/>
            <ac:picMk id="5" creationId="{2C8D660C-ACE7-4459-ABB0-0CE24AB58A59}"/>
          </ac:picMkLst>
        </pc:picChg>
        <pc:picChg chg="add mod">
          <ac:chgData name="Petra Pearce" userId="7030ef64-b6ad-421f-a0a7-586fe773fc0b" providerId="ADAL" clId="{8A34512D-6246-45AE-BE1A-8E659400EB56}" dt="2020-08-28T00:48:13.413" v="657" actId="1076"/>
          <ac:picMkLst>
            <pc:docMk/>
            <pc:sldMk cId="2873095883" sldId="292"/>
            <ac:picMk id="6" creationId="{521817EC-CBFD-4B20-A54D-0CA2DDADA452}"/>
          </ac:picMkLst>
        </pc:picChg>
      </pc:sldChg>
      <pc:sldChg chg="addSp delSp modSp add">
        <pc:chgData name="Petra Pearce" userId="7030ef64-b6ad-421f-a0a7-586fe773fc0b" providerId="ADAL" clId="{8A34512D-6246-45AE-BE1A-8E659400EB56}" dt="2020-08-28T00:48:38.761" v="715" actId="1076"/>
        <pc:sldMkLst>
          <pc:docMk/>
          <pc:sldMk cId="2286458528" sldId="293"/>
        </pc:sldMkLst>
        <pc:spChg chg="mod">
          <ac:chgData name="Petra Pearce" userId="7030ef64-b6ad-421f-a0a7-586fe773fc0b" providerId="ADAL" clId="{8A34512D-6246-45AE-BE1A-8E659400EB56}" dt="2020-08-28T00:48:28.852" v="711" actId="20577"/>
          <ac:spMkLst>
            <pc:docMk/>
            <pc:sldMk cId="2286458528" sldId="293"/>
            <ac:spMk id="2" creationId="{61B6C585-8844-4460-AF06-779AD1BFA09F}"/>
          </ac:spMkLst>
        </pc:spChg>
        <pc:picChg chg="add mod">
          <ac:chgData name="Petra Pearce" userId="7030ef64-b6ad-421f-a0a7-586fe773fc0b" providerId="ADAL" clId="{8A34512D-6246-45AE-BE1A-8E659400EB56}" dt="2020-08-28T00:48:38.761" v="715" actId="1076"/>
          <ac:picMkLst>
            <pc:docMk/>
            <pc:sldMk cId="2286458528" sldId="293"/>
            <ac:picMk id="5" creationId="{E7606425-266F-4E22-B45E-45FCD0D12E48}"/>
          </ac:picMkLst>
        </pc:picChg>
        <pc:picChg chg="del">
          <ac:chgData name="Petra Pearce" userId="7030ef64-b6ad-421f-a0a7-586fe773fc0b" providerId="ADAL" clId="{8A34512D-6246-45AE-BE1A-8E659400EB56}" dt="2020-08-28T00:48:35.620" v="714" actId="478"/>
          <ac:picMkLst>
            <pc:docMk/>
            <pc:sldMk cId="2286458528" sldId="293"/>
            <ac:picMk id="6" creationId="{521817EC-CBFD-4B20-A54D-0CA2DDADA452}"/>
          </ac:picMkLst>
        </pc:picChg>
      </pc:sldChg>
      <pc:sldChg chg="addSp delSp modSp add">
        <pc:chgData name="Petra Pearce" userId="7030ef64-b6ad-421f-a0a7-586fe773fc0b" providerId="ADAL" clId="{8A34512D-6246-45AE-BE1A-8E659400EB56}" dt="2020-08-28T00:48:59.604" v="759" actId="1076"/>
        <pc:sldMkLst>
          <pc:docMk/>
          <pc:sldMk cId="2885778244" sldId="294"/>
        </pc:sldMkLst>
        <pc:spChg chg="mod">
          <ac:chgData name="Petra Pearce" userId="7030ef64-b6ad-421f-a0a7-586fe773fc0b" providerId="ADAL" clId="{8A34512D-6246-45AE-BE1A-8E659400EB56}" dt="2020-08-28T00:48:50.580" v="755" actId="20577"/>
          <ac:spMkLst>
            <pc:docMk/>
            <pc:sldMk cId="2885778244" sldId="294"/>
            <ac:spMk id="2" creationId="{61B6C585-8844-4460-AF06-779AD1BFA09F}"/>
          </ac:spMkLst>
        </pc:spChg>
        <pc:picChg chg="del">
          <ac:chgData name="Petra Pearce" userId="7030ef64-b6ad-421f-a0a7-586fe773fc0b" providerId="ADAL" clId="{8A34512D-6246-45AE-BE1A-8E659400EB56}" dt="2020-08-28T00:48:56.900" v="758" actId="478"/>
          <ac:picMkLst>
            <pc:docMk/>
            <pc:sldMk cId="2885778244" sldId="294"/>
            <ac:picMk id="5" creationId="{E7606425-266F-4E22-B45E-45FCD0D12E48}"/>
          </ac:picMkLst>
        </pc:picChg>
        <pc:picChg chg="add mod">
          <ac:chgData name="Petra Pearce" userId="7030ef64-b6ad-421f-a0a7-586fe773fc0b" providerId="ADAL" clId="{8A34512D-6246-45AE-BE1A-8E659400EB56}" dt="2020-08-28T00:48:59.604" v="759" actId="1076"/>
          <ac:picMkLst>
            <pc:docMk/>
            <pc:sldMk cId="2885778244" sldId="294"/>
            <ac:picMk id="6" creationId="{30705DAB-87FD-4143-8D9F-85E6E0AF07D9}"/>
          </ac:picMkLst>
        </pc:picChg>
      </pc:sldChg>
      <pc:sldChg chg="addSp delSp modSp add">
        <pc:chgData name="Petra Pearce" userId="7030ef64-b6ad-421f-a0a7-586fe773fc0b" providerId="ADAL" clId="{8A34512D-6246-45AE-BE1A-8E659400EB56}" dt="2020-08-28T00:49:21.321" v="811"/>
        <pc:sldMkLst>
          <pc:docMk/>
          <pc:sldMk cId="1609265587" sldId="295"/>
        </pc:sldMkLst>
        <pc:spChg chg="mod">
          <ac:chgData name="Petra Pearce" userId="7030ef64-b6ad-421f-a0a7-586fe773fc0b" providerId="ADAL" clId="{8A34512D-6246-45AE-BE1A-8E659400EB56}" dt="2020-08-28T00:49:14.390" v="809" actId="20577"/>
          <ac:spMkLst>
            <pc:docMk/>
            <pc:sldMk cId="1609265587" sldId="295"/>
            <ac:spMk id="2" creationId="{61B6C585-8844-4460-AF06-779AD1BFA09F}"/>
          </ac:spMkLst>
        </pc:spChg>
        <pc:picChg chg="add">
          <ac:chgData name="Petra Pearce" userId="7030ef64-b6ad-421f-a0a7-586fe773fc0b" providerId="ADAL" clId="{8A34512D-6246-45AE-BE1A-8E659400EB56}" dt="2020-08-28T00:49:21.321" v="811"/>
          <ac:picMkLst>
            <pc:docMk/>
            <pc:sldMk cId="1609265587" sldId="295"/>
            <ac:picMk id="5" creationId="{CD131EF7-A105-46EE-8ADC-45B12D89AD64}"/>
          </ac:picMkLst>
        </pc:picChg>
        <pc:picChg chg="del">
          <ac:chgData name="Petra Pearce" userId="7030ef64-b6ad-421f-a0a7-586fe773fc0b" providerId="ADAL" clId="{8A34512D-6246-45AE-BE1A-8E659400EB56}" dt="2020-08-28T00:49:21.171" v="810" actId="478"/>
          <ac:picMkLst>
            <pc:docMk/>
            <pc:sldMk cId="1609265587" sldId="295"/>
            <ac:picMk id="6" creationId="{30705DAB-87FD-4143-8D9F-85E6E0AF07D9}"/>
          </ac:picMkLst>
        </pc:picChg>
      </pc:sldChg>
      <pc:sldChg chg="addSp delSp modSp add">
        <pc:chgData name="Petra Pearce" userId="7030ef64-b6ad-421f-a0a7-586fe773fc0b" providerId="ADAL" clId="{8A34512D-6246-45AE-BE1A-8E659400EB56}" dt="2020-08-28T00:49:45.242" v="868" actId="1076"/>
        <pc:sldMkLst>
          <pc:docMk/>
          <pc:sldMk cId="3156237022" sldId="296"/>
        </pc:sldMkLst>
        <pc:spChg chg="mod">
          <ac:chgData name="Petra Pearce" userId="7030ef64-b6ad-421f-a0a7-586fe773fc0b" providerId="ADAL" clId="{8A34512D-6246-45AE-BE1A-8E659400EB56}" dt="2020-08-28T00:49:36.036" v="864" actId="20577"/>
          <ac:spMkLst>
            <pc:docMk/>
            <pc:sldMk cId="3156237022" sldId="296"/>
            <ac:spMk id="2" creationId="{61B6C585-8844-4460-AF06-779AD1BFA09F}"/>
          </ac:spMkLst>
        </pc:spChg>
        <pc:picChg chg="del">
          <ac:chgData name="Petra Pearce" userId="7030ef64-b6ad-421f-a0a7-586fe773fc0b" providerId="ADAL" clId="{8A34512D-6246-45AE-BE1A-8E659400EB56}" dt="2020-08-28T00:49:42.308" v="867" actId="478"/>
          <ac:picMkLst>
            <pc:docMk/>
            <pc:sldMk cId="3156237022" sldId="296"/>
            <ac:picMk id="5" creationId="{CD131EF7-A105-46EE-8ADC-45B12D89AD64}"/>
          </ac:picMkLst>
        </pc:picChg>
        <pc:picChg chg="add mod">
          <ac:chgData name="Petra Pearce" userId="7030ef64-b6ad-421f-a0a7-586fe773fc0b" providerId="ADAL" clId="{8A34512D-6246-45AE-BE1A-8E659400EB56}" dt="2020-08-28T00:49:45.242" v="868" actId="1076"/>
          <ac:picMkLst>
            <pc:docMk/>
            <pc:sldMk cId="3156237022" sldId="296"/>
            <ac:picMk id="6" creationId="{764083E0-5E52-4A05-9D59-F1281FA43E43}"/>
          </ac:picMkLst>
        </pc:picChg>
      </pc:sldChg>
      <pc:sldChg chg="addSp delSp modSp add">
        <pc:chgData name="Petra Pearce" userId="7030ef64-b6ad-421f-a0a7-586fe773fc0b" providerId="ADAL" clId="{8A34512D-6246-45AE-BE1A-8E659400EB56}" dt="2020-08-28T00:50:07.914" v="916" actId="1076"/>
        <pc:sldMkLst>
          <pc:docMk/>
          <pc:sldMk cId="4272159270" sldId="297"/>
        </pc:sldMkLst>
        <pc:spChg chg="mod">
          <ac:chgData name="Petra Pearce" userId="7030ef64-b6ad-421f-a0a7-586fe773fc0b" providerId="ADAL" clId="{8A34512D-6246-45AE-BE1A-8E659400EB56}" dt="2020-08-28T00:49:59.333" v="912" actId="20577"/>
          <ac:spMkLst>
            <pc:docMk/>
            <pc:sldMk cId="4272159270" sldId="297"/>
            <ac:spMk id="2" creationId="{61B6C585-8844-4460-AF06-779AD1BFA09F}"/>
          </ac:spMkLst>
        </pc:spChg>
        <pc:picChg chg="add mod">
          <ac:chgData name="Petra Pearce" userId="7030ef64-b6ad-421f-a0a7-586fe773fc0b" providerId="ADAL" clId="{8A34512D-6246-45AE-BE1A-8E659400EB56}" dt="2020-08-28T00:50:07.914" v="916" actId="1076"/>
          <ac:picMkLst>
            <pc:docMk/>
            <pc:sldMk cId="4272159270" sldId="297"/>
            <ac:picMk id="5" creationId="{D84D62BB-932F-468B-8395-B97C1C733844}"/>
          </ac:picMkLst>
        </pc:picChg>
        <pc:picChg chg="del">
          <ac:chgData name="Petra Pearce" userId="7030ef64-b6ad-421f-a0a7-586fe773fc0b" providerId="ADAL" clId="{8A34512D-6246-45AE-BE1A-8E659400EB56}" dt="2020-08-28T00:50:05.364" v="915" actId="478"/>
          <ac:picMkLst>
            <pc:docMk/>
            <pc:sldMk cId="4272159270" sldId="297"/>
            <ac:picMk id="6" creationId="{764083E0-5E52-4A05-9D59-F1281FA43E43}"/>
          </ac:picMkLst>
        </pc:picChg>
      </pc:sldChg>
      <pc:sldChg chg="addSp delSp modSp add">
        <pc:chgData name="Petra Pearce" userId="7030ef64-b6ad-421f-a0a7-586fe773fc0b" providerId="ADAL" clId="{8A34512D-6246-45AE-BE1A-8E659400EB56}" dt="2020-08-28T00:50:30.497" v="970" actId="1076"/>
        <pc:sldMkLst>
          <pc:docMk/>
          <pc:sldMk cId="2420800327" sldId="298"/>
        </pc:sldMkLst>
        <pc:spChg chg="mod">
          <ac:chgData name="Petra Pearce" userId="7030ef64-b6ad-421f-a0a7-586fe773fc0b" providerId="ADAL" clId="{8A34512D-6246-45AE-BE1A-8E659400EB56}" dt="2020-08-28T00:50:21.381" v="966" actId="20577"/>
          <ac:spMkLst>
            <pc:docMk/>
            <pc:sldMk cId="2420800327" sldId="298"/>
            <ac:spMk id="2" creationId="{61B6C585-8844-4460-AF06-779AD1BFA09F}"/>
          </ac:spMkLst>
        </pc:spChg>
        <pc:picChg chg="del">
          <ac:chgData name="Petra Pearce" userId="7030ef64-b6ad-421f-a0a7-586fe773fc0b" providerId="ADAL" clId="{8A34512D-6246-45AE-BE1A-8E659400EB56}" dt="2020-08-28T00:50:27.603" v="969" actId="478"/>
          <ac:picMkLst>
            <pc:docMk/>
            <pc:sldMk cId="2420800327" sldId="298"/>
            <ac:picMk id="5" creationId="{D84D62BB-932F-468B-8395-B97C1C733844}"/>
          </ac:picMkLst>
        </pc:picChg>
        <pc:picChg chg="add mod">
          <ac:chgData name="Petra Pearce" userId="7030ef64-b6ad-421f-a0a7-586fe773fc0b" providerId="ADAL" clId="{8A34512D-6246-45AE-BE1A-8E659400EB56}" dt="2020-08-28T00:50:30.497" v="970" actId="1076"/>
          <ac:picMkLst>
            <pc:docMk/>
            <pc:sldMk cId="2420800327" sldId="298"/>
            <ac:picMk id="6" creationId="{6081348C-58AF-4969-A3E6-4FE71782BAF8}"/>
          </ac:picMkLst>
        </pc:picChg>
      </pc:sldChg>
      <pc:sldChg chg="modSp add ord">
        <pc:chgData name="Petra Pearce" userId="7030ef64-b6ad-421f-a0a7-586fe773fc0b" providerId="ADAL" clId="{8A34512D-6246-45AE-BE1A-8E659400EB56}" dt="2020-08-28T00:52:31.044" v="998" actId="5793"/>
        <pc:sldMkLst>
          <pc:docMk/>
          <pc:sldMk cId="2580538408" sldId="299"/>
        </pc:sldMkLst>
        <pc:spChg chg="mod">
          <ac:chgData name="Petra Pearce" userId="7030ef64-b6ad-421f-a0a7-586fe773fc0b" providerId="ADAL" clId="{8A34512D-6246-45AE-BE1A-8E659400EB56}" dt="2020-08-28T00:52:19.400" v="994" actId="20577"/>
          <ac:spMkLst>
            <pc:docMk/>
            <pc:sldMk cId="2580538408" sldId="299"/>
            <ac:spMk id="2" creationId="{370090A9-7D0B-4265-BBEA-4450DC546450}"/>
          </ac:spMkLst>
        </pc:spChg>
        <pc:spChg chg="mod">
          <ac:chgData name="Petra Pearce" userId="7030ef64-b6ad-421f-a0a7-586fe773fc0b" providerId="ADAL" clId="{8A34512D-6246-45AE-BE1A-8E659400EB56}" dt="2020-08-28T00:52:31.044" v="998" actId="5793"/>
          <ac:spMkLst>
            <pc:docMk/>
            <pc:sldMk cId="2580538408" sldId="299"/>
            <ac:spMk id="3" creationId="{3F23D18B-FE8C-4579-8D51-6D199B3EEAF1}"/>
          </ac:spMkLst>
        </pc:spChg>
      </pc:sldChg>
      <pc:sldChg chg="modSp add">
        <pc:chgData name="Petra Pearce" userId="7030ef64-b6ad-421f-a0a7-586fe773fc0b" providerId="ADAL" clId="{8A34512D-6246-45AE-BE1A-8E659400EB56}" dt="2020-08-28T01:25:25.516" v="1542" actId="20577"/>
        <pc:sldMkLst>
          <pc:docMk/>
          <pc:sldMk cId="2328387883" sldId="300"/>
        </pc:sldMkLst>
        <pc:spChg chg="mod">
          <ac:chgData name="Petra Pearce" userId="7030ef64-b6ad-421f-a0a7-586fe773fc0b" providerId="ADAL" clId="{8A34512D-6246-45AE-BE1A-8E659400EB56}" dt="2020-08-28T01:25:25.516" v="1542" actId="20577"/>
          <ac:spMkLst>
            <pc:docMk/>
            <pc:sldMk cId="2328387883" sldId="300"/>
            <ac:spMk id="2" creationId="{370090A9-7D0B-4265-BBEA-4450DC546450}"/>
          </ac:spMkLst>
        </pc:spChg>
        <pc:spChg chg="mod">
          <ac:chgData name="Petra Pearce" userId="7030ef64-b6ad-421f-a0a7-586fe773fc0b" providerId="ADAL" clId="{8A34512D-6246-45AE-BE1A-8E659400EB56}" dt="2020-08-28T01:12:42.865" v="1141" actId="115"/>
          <ac:spMkLst>
            <pc:docMk/>
            <pc:sldMk cId="2328387883" sldId="300"/>
            <ac:spMk id="3" creationId="{3F23D18B-FE8C-4579-8D51-6D199B3EEAF1}"/>
          </ac:spMkLst>
        </pc:spChg>
        <pc:picChg chg="mod">
          <ac:chgData name="Petra Pearce" userId="7030ef64-b6ad-421f-a0a7-586fe773fc0b" providerId="ADAL" clId="{8A34512D-6246-45AE-BE1A-8E659400EB56}" dt="2020-08-28T01:08:42.690" v="1030" actId="1076"/>
          <ac:picMkLst>
            <pc:docMk/>
            <pc:sldMk cId="2328387883" sldId="300"/>
            <ac:picMk id="4" creationId="{F41D40F4-545B-4C6F-A982-C96535B22F69}"/>
          </ac:picMkLst>
        </pc:picChg>
      </pc:sldChg>
      <pc:sldChg chg="modSp add">
        <pc:chgData name="Petra Pearce" userId="7030ef64-b6ad-421f-a0a7-586fe773fc0b" providerId="ADAL" clId="{8A34512D-6246-45AE-BE1A-8E659400EB56}" dt="2020-08-28T01:25:30.028" v="1550" actId="20577"/>
        <pc:sldMkLst>
          <pc:docMk/>
          <pc:sldMk cId="2988873264" sldId="301"/>
        </pc:sldMkLst>
        <pc:spChg chg="mod">
          <ac:chgData name="Petra Pearce" userId="7030ef64-b6ad-421f-a0a7-586fe773fc0b" providerId="ADAL" clId="{8A34512D-6246-45AE-BE1A-8E659400EB56}" dt="2020-08-28T01:25:30.028" v="1550" actId="20577"/>
          <ac:spMkLst>
            <pc:docMk/>
            <pc:sldMk cId="2988873264" sldId="301"/>
            <ac:spMk id="2" creationId="{370090A9-7D0B-4265-BBEA-4450DC546450}"/>
          </ac:spMkLst>
        </pc:spChg>
        <pc:spChg chg="mod">
          <ac:chgData name="Petra Pearce" userId="7030ef64-b6ad-421f-a0a7-586fe773fc0b" providerId="ADAL" clId="{8A34512D-6246-45AE-BE1A-8E659400EB56}" dt="2020-08-28T01:13:50.271" v="1278" actId="20577"/>
          <ac:spMkLst>
            <pc:docMk/>
            <pc:sldMk cId="2988873264" sldId="301"/>
            <ac:spMk id="3" creationId="{3F23D18B-FE8C-4579-8D51-6D199B3EEAF1}"/>
          </ac:spMkLst>
        </pc:spChg>
      </pc:sldChg>
      <pc:sldChg chg="modSp add">
        <pc:chgData name="Petra Pearce" userId="7030ef64-b6ad-421f-a0a7-586fe773fc0b" providerId="ADAL" clId="{8A34512D-6246-45AE-BE1A-8E659400EB56}" dt="2020-08-28T01:25:34.460" v="1558" actId="20577"/>
        <pc:sldMkLst>
          <pc:docMk/>
          <pc:sldMk cId="96021252" sldId="302"/>
        </pc:sldMkLst>
        <pc:spChg chg="mod">
          <ac:chgData name="Petra Pearce" userId="7030ef64-b6ad-421f-a0a7-586fe773fc0b" providerId="ADAL" clId="{8A34512D-6246-45AE-BE1A-8E659400EB56}" dt="2020-08-28T01:25:34.460" v="1558" actId="20577"/>
          <ac:spMkLst>
            <pc:docMk/>
            <pc:sldMk cId="96021252" sldId="302"/>
            <ac:spMk id="2" creationId="{370090A9-7D0B-4265-BBEA-4450DC546450}"/>
          </ac:spMkLst>
        </pc:spChg>
        <pc:spChg chg="mod">
          <ac:chgData name="Petra Pearce" userId="7030ef64-b6ad-421f-a0a7-586fe773fc0b" providerId="ADAL" clId="{8A34512D-6246-45AE-BE1A-8E659400EB56}" dt="2020-08-28T01:14:32.609" v="1362"/>
          <ac:spMkLst>
            <pc:docMk/>
            <pc:sldMk cId="96021252" sldId="302"/>
            <ac:spMk id="3" creationId="{3F23D18B-FE8C-4579-8D51-6D199B3EEAF1}"/>
          </ac:spMkLst>
        </pc:spChg>
      </pc:sldChg>
      <pc:sldChg chg="modSp add">
        <pc:chgData name="Petra Pearce" userId="7030ef64-b6ad-421f-a0a7-586fe773fc0b" providerId="ADAL" clId="{8A34512D-6246-45AE-BE1A-8E659400EB56}" dt="2020-08-28T01:25:38.957" v="1566" actId="20577"/>
        <pc:sldMkLst>
          <pc:docMk/>
          <pc:sldMk cId="1067889634" sldId="303"/>
        </pc:sldMkLst>
        <pc:spChg chg="mod">
          <ac:chgData name="Petra Pearce" userId="7030ef64-b6ad-421f-a0a7-586fe773fc0b" providerId="ADAL" clId="{8A34512D-6246-45AE-BE1A-8E659400EB56}" dt="2020-08-28T01:25:38.957" v="1566" actId="20577"/>
          <ac:spMkLst>
            <pc:docMk/>
            <pc:sldMk cId="1067889634" sldId="303"/>
            <ac:spMk id="2" creationId="{370090A9-7D0B-4265-BBEA-4450DC546450}"/>
          </ac:spMkLst>
        </pc:spChg>
        <pc:spChg chg="mod">
          <ac:chgData name="Petra Pearce" userId="7030ef64-b6ad-421f-a0a7-586fe773fc0b" providerId="ADAL" clId="{8A34512D-6246-45AE-BE1A-8E659400EB56}" dt="2020-08-28T01:24:37.447" v="1446" actId="27636"/>
          <ac:spMkLst>
            <pc:docMk/>
            <pc:sldMk cId="1067889634" sldId="303"/>
            <ac:spMk id="3" creationId="{3F23D18B-FE8C-4579-8D51-6D199B3EEAF1}"/>
          </ac:spMkLst>
        </pc:spChg>
      </pc:sldChg>
      <pc:sldChg chg="modSp add">
        <pc:chgData name="Petra Pearce" userId="7030ef64-b6ad-421f-a0a7-586fe773fc0b" providerId="ADAL" clId="{8A34512D-6246-45AE-BE1A-8E659400EB56}" dt="2020-08-28T01:25:42.540" v="1574" actId="20577"/>
        <pc:sldMkLst>
          <pc:docMk/>
          <pc:sldMk cId="881154680" sldId="304"/>
        </pc:sldMkLst>
        <pc:spChg chg="mod">
          <ac:chgData name="Petra Pearce" userId="7030ef64-b6ad-421f-a0a7-586fe773fc0b" providerId="ADAL" clId="{8A34512D-6246-45AE-BE1A-8E659400EB56}" dt="2020-08-28T01:25:42.540" v="1574" actId="20577"/>
          <ac:spMkLst>
            <pc:docMk/>
            <pc:sldMk cId="881154680" sldId="304"/>
            <ac:spMk id="2" creationId="{370090A9-7D0B-4265-BBEA-4450DC546450}"/>
          </ac:spMkLst>
        </pc:spChg>
        <pc:spChg chg="mod">
          <ac:chgData name="Petra Pearce" userId="7030ef64-b6ad-421f-a0a7-586fe773fc0b" providerId="ADAL" clId="{8A34512D-6246-45AE-BE1A-8E659400EB56}" dt="2020-08-28T01:25:16.821" v="1534"/>
          <ac:spMkLst>
            <pc:docMk/>
            <pc:sldMk cId="881154680" sldId="304"/>
            <ac:spMk id="3" creationId="{3F23D18B-FE8C-4579-8D51-6D199B3EEAF1}"/>
          </ac:spMkLst>
        </pc:spChg>
      </pc:sldChg>
    </pc:docChg>
  </pc:docChgLst>
  <pc:docChgLst>
    <pc:chgData name="Stacy Mohan" userId="S::stacy.mohan@niwa.co.nz::6086f4df-27bd-46cf-aff6-c633e53b4b09" providerId="AD" clId="Web-{6F856D48-CD8A-6623-8BD0-13802479B8C7}"/>
    <pc:docChg chg="modSld">
      <pc:chgData name="Stacy Mohan" userId="S::stacy.mohan@niwa.co.nz::6086f4df-27bd-46cf-aff6-c633e53b4b09" providerId="AD" clId="Web-{6F856D48-CD8A-6623-8BD0-13802479B8C7}" dt="2020-08-28T02:09:41.157" v="3" actId="20577"/>
      <pc:docMkLst>
        <pc:docMk/>
      </pc:docMkLst>
      <pc:sldChg chg="modSp">
        <pc:chgData name="Stacy Mohan" userId="S::stacy.mohan@niwa.co.nz::6086f4df-27bd-46cf-aff6-c633e53b4b09" providerId="AD" clId="Web-{6F856D48-CD8A-6623-8BD0-13802479B8C7}" dt="2020-08-28T02:09:41.157" v="2" actId="20577"/>
        <pc:sldMkLst>
          <pc:docMk/>
          <pc:sldMk cId="78662384" sldId="289"/>
        </pc:sldMkLst>
        <pc:spChg chg="mod">
          <ac:chgData name="Stacy Mohan" userId="S::stacy.mohan@niwa.co.nz::6086f4df-27bd-46cf-aff6-c633e53b4b09" providerId="AD" clId="Web-{6F856D48-CD8A-6623-8BD0-13802479B8C7}" dt="2020-08-28T02:09:41.157" v="2" actId="20577"/>
          <ac:spMkLst>
            <pc:docMk/>
            <pc:sldMk cId="78662384" sldId="289"/>
            <ac:spMk id="3" creationId="{3F23D18B-FE8C-4579-8D51-6D199B3EEAF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27/08/2020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27/08/2020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dirty="0"/>
              <a:t>24 July 2018 </a:t>
            </a:r>
            <a:r>
              <a:rPr lang="en-NZ" dirty="0"/>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dirty="0"/>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27/08/2020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sustainablecoastlines.org/" TargetMode="External"/><Relationship Id="rId2" Type="http://schemas.openxmlformats.org/officeDocument/2006/relationships/hyperlink" Target="https://www.tfsnz.org.nz/" TargetMode="External"/><Relationship Id="rId1" Type="http://schemas.openxmlformats.org/officeDocument/2006/relationships/slideLayout" Target="../slideLayouts/slideLayout4.xml"/><Relationship Id="rId5" Type="http://schemas.openxmlformats.org/officeDocument/2006/relationships/hyperlink" Target="https://enviroschools.org.nz/" TargetMode="External"/><Relationship Id="rId4" Type="http://schemas.openxmlformats.org/officeDocument/2006/relationships/hyperlink" Target="https://www.doc.govt.nz/news/events/conservation-week/do-an-activi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2" y="3913594"/>
            <a:ext cx="6643294" cy="636951"/>
          </a:xfrm>
        </p:spPr>
        <p:txBody>
          <a:bodyPr/>
          <a:lstStyle/>
          <a:p>
            <a:r>
              <a:rPr lang="en-NZ" dirty="0"/>
              <a:t>Becoming a climate solver</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dirty="0" err="1"/>
              <a:t>Rangi</a:t>
            </a:r>
            <a:r>
              <a:rPr lang="en-NZ" i="1" dirty="0"/>
              <a:t> weather and climate curriculum</a:t>
            </a:r>
          </a:p>
          <a:p>
            <a:endParaRPr lang="en-NZ" i="1" dirty="0"/>
          </a:p>
        </p:txBody>
      </p:sp>
      <p:pic>
        <p:nvPicPr>
          <p:cNvPr id="4" name="Picture 3" descr="A close up of a logo&#10;&#10;Description automatically generated">
            <a:extLst>
              <a:ext uri="{FF2B5EF4-FFF2-40B4-BE49-F238E27FC236}">
                <a16:creationId xmlns:a16="http://schemas.microsoft.com/office/drawing/2014/main" id="{5AB2B90C-1CBB-42DF-9F4A-562F07633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I use reusables, e.g. straws, cups</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4" name="Picture 3">
            <a:extLst>
              <a:ext uri="{FF2B5EF4-FFF2-40B4-BE49-F238E27FC236}">
                <a16:creationId xmlns:a16="http://schemas.microsoft.com/office/drawing/2014/main" id="{06779B0E-E01A-4222-B858-7328668185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72496"/>
            <a:ext cx="914400" cy="914400"/>
          </a:xfrm>
          <a:prstGeom prst="rect">
            <a:avLst/>
          </a:prstGeom>
          <a:solidFill>
            <a:schemeClr val="accent2"/>
          </a:solidFill>
          <a:ln>
            <a:noFill/>
          </a:ln>
        </p:spPr>
      </p:pic>
    </p:spTree>
    <p:extLst>
      <p:ext uri="{BB962C8B-B14F-4D97-AF65-F5344CB8AC3E}">
        <p14:creationId xmlns:p14="http://schemas.microsoft.com/office/powerpoint/2010/main" val="5137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I know which bins to put the recycling into</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5" name="Picture 4">
            <a:extLst>
              <a:ext uri="{FF2B5EF4-FFF2-40B4-BE49-F238E27FC236}">
                <a16:creationId xmlns:a16="http://schemas.microsoft.com/office/drawing/2014/main" id="{2C8D660C-ACE7-4459-ABB0-0CE24AB58A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72495"/>
            <a:ext cx="914400" cy="914400"/>
          </a:xfrm>
          <a:prstGeom prst="rect">
            <a:avLst/>
          </a:prstGeom>
          <a:solidFill>
            <a:schemeClr val="accent2"/>
          </a:solidFill>
          <a:ln>
            <a:noFill/>
          </a:ln>
        </p:spPr>
      </p:pic>
    </p:spTree>
    <p:extLst>
      <p:ext uri="{BB962C8B-B14F-4D97-AF65-F5344CB8AC3E}">
        <p14:creationId xmlns:p14="http://schemas.microsoft.com/office/powerpoint/2010/main" val="188136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I want to be able to swim in the river or sea</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6" name="Picture 5">
            <a:extLst>
              <a:ext uri="{FF2B5EF4-FFF2-40B4-BE49-F238E27FC236}">
                <a16:creationId xmlns:a16="http://schemas.microsoft.com/office/drawing/2014/main" id="{521817EC-CBFD-4B20-A54D-0CA2DDADA4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103244"/>
            <a:ext cx="914400" cy="914400"/>
          </a:xfrm>
          <a:prstGeom prst="rect">
            <a:avLst/>
          </a:prstGeom>
          <a:solidFill>
            <a:schemeClr val="accent2"/>
          </a:solidFill>
          <a:ln>
            <a:noFill/>
          </a:ln>
        </p:spPr>
      </p:pic>
    </p:spTree>
    <p:extLst>
      <p:ext uri="{BB962C8B-B14F-4D97-AF65-F5344CB8AC3E}">
        <p14:creationId xmlns:p14="http://schemas.microsoft.com/office/powerpoint/2010/main" val="287309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I know how to tell if it is safe to swim in the river</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5" name="Picture 4">
            <a:extLst>
              <a:ext uri="{FF2B5EF4-FFF2-40B4-BE49-F238E27FC236}">
                <a16:creationId xmlns:a16="http://schemas.microsoft.com/office/drawing/2014/main" id="{E7606425-266F-4E22-B45E-45FCD0D12E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72495"/>
            <a:ext cx="914400" cy="914400"/>
          </a:xfrm>
          <a:prstGeom prst="rect">
            <a:avLst/>
          </a:prstGeom>
          <a:solidFill>
            <a:schemeClr val="accent2"/>
          </a:solidFill>
          <a:ln>
            <a:noFill/>
          </a:ln>
        </p:spPr>
      </p:pic>
    </p:spTree>
    <p:extLst>
      <p:ext uri="{BB962C8B-B14F-4D97-AF65-F5344CB8AC3E}">
        <p14:creationId xmlns:p14="http://schemas.microsoft.com/office/powerpoint/2010/main" val="228645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I want to be able to walk along the beach</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6" name="Picture 5">
            <a:extLst>
              <a:ext uri="{FF2B5EF4-FFF2-40B4-BE49-F238E27FC236}">
                <a16:creationId xmlns:a16="http://schemas.microsoft.com/office/drawing/2014/main" id="{30705DAB-87FD-4143-8D9F-85E6E0AF07D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103244"/>
            <a:ext cx="914400" cy="914400"/>
          </a:xfrm>
          <a:prstGeom prst="rect">
            <a:avLst/>
          </a:prstGeom>
          <a:solidFill>
            <a:schemeClr val="accent2"/>
          </a:solidFill>
          <a:ln>
            <a:noFill/>
          </a:ln>
        </p:spPr>
      </p:pic>
    </p:spTree>
    <p:extLst>
      <p:ext uri="{BB962C8B-B14F-4D97-AF65-F5344CB8AC3E}">
        <p14:creationId xmlns:p14="http://schemas.microsoft.com/office/powerpoint/2010/main" val="288577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We collect rainwater at my house/school/marae</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5" name="Picture 4">
            <a:extLst>
              <a:ext uri="{FF2B5EF4-FFF2-40B4-BE49-F238E27FC236}">
                <a16:creationId xmlns:a16="http://schemas.microsoft.com/office/drawing/2014/main" id="{CD131EF7-A105-46EE-8ADC-45B12D89AD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72495"/>
            <a:ext cx="914400" cy="914400"/>
          </a:xfrm>
          <a:prstGeom prst="rect">
            <a:avLst/>
          </a:prstGeom>
          <a:solidFill>
            <a:schemeClr val="accent2"/>
          </a:solidFill>
          <a:ln>
            <a:noFill/>
          </a:ln>
        </p:spPr>
      </p:pic>
    </p:spTree>
    <p:extLst>
      <p:ext uri="{BB962C8B-B14F-4D97-AF65-F5344CB8AC3E}">
        <p14:creationId xmlns:p14="http://schemas.microsoft.com/office/powerpoint/2010/main" val="160926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I want to plant trees to make a habitat for wildlife</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6" name="Picture 5">
            <a:extLst>
              <a:ext uri="{FF2B5EF4-FFF2-40B4-BE49-F238E27FC236}">
                <a16:creationId xmlns:a16="http://schemas.microsoft.com/office/drawing/2014/main" id="{764083E0-5E52-4A05-9D59-F1281FA43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103244"/>
            <a:ext cx="914400" cy="914400"/>
          </a:xfrm>
          <a:prstGeom prst="rect">
            <a:avLst/>
          </a:prstGeom>
          <a:solidFill>
            <a:schemeClr val="accent2"/>
          </a:solidFill>
          <a:ln>
            <a:noFill/>
          </a:ln>
        </p:spPr>
      </p:pic>
    </p:spTree>
    <p:extLst>
      <p:ext uri="{BB962C8B-B14F-4D97-AF65-F5344CB8AC3E}">
        <p14:creationId xmlns:p14="http://schemas.microsoft.com/office/powerpoint/2010/main" val="315623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I want to see lots of fish and insects in our streams</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5" name="Picture 4">
            <a:extLst>
              <a:ext uri="{FF2B5EF4-FFF2-40B4-BE49-F238E27FC236}">
                <a16:creationId xmlns:a16="http://schemas.microsoft.com/office/drawing/2014/main" id="{D84D62BB-932F-468B-8395-B97C1C7338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110957"/>
            <a:ext cx="914400" cy="914400"/>
          </a:xfrm>
          <a:prstGeom prst="rect">
            <a:avLst/>
          </a:prstGeom>
          <a:solidFill>
            <a:schemeClr val="accent2"/>
          </a:solidFill>
          <a:ln>
            <a:noFill/>
          </a:ln>
        </p:spPr>
      </p:pic>
    </p:spTree>
    <p:extLst>
      <p:ext uri="{BB962C8B-B14F-4D97-AF65-F5344CB8AC3E}">
        <p14:creationId xmlns:p14="http://schemas.microsoft.com/office/powerpoint/2010/main" val="427215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C585-8844-4460-AF06-779AD1BFA09F}"/>
              </a:ext>
            </a:extLst>
          </p:cNvPr>
          <p:cNvSpPr>
            <a:spLocks noGrp="1"/>
          </p:cNvSpPr>
          <p:nvPr>
            <p:ph type="title"/>
          </p:nvPr>
        </p:nvSpPr>
        <p:spPr>
          <a:xfrm>
            <a:off x="1163053" y="211220"/>
            <a:ext cx="10813869" cy="636951"/>
          </a:xfrm>
        </p:spPr>
        <p:txBody>
          <a:bodyPr/>
          <a:lstStyle/>
          <a:p>
            <a:r>
              <a:rPr lang="en-NZ" dirty="0"/>
              <a:t>I want to be able to go fishing and collect shellfish</a:t>
            </a:r>
          </a:p>
        </p:txBody>
      </p:sp>
      <p:sp>
        <p:nvSpPr>
          <p:cNvPr id="3" name="Content Placeholder 2">
            <a:extLst>
              <a:ext uri="{FF2B5EF4-FFF2-40B4-BE49-F238E27FC236}">
                <a16:creationId xmlns:a16="http://schemas.microsoft.com/office/drawing/2014/main" id="{5082E56C-B5E7-406C-BC67-794E362CAD38}"/>
              </a:ext>
            </a:extLst>
          </p:cNvPr>
          <p:cNvSpPr>
            <a:spLocks noGrp="1"/>
          </p:cNvSpPr>
          <p:nvPr>
            <p:ph idx="1"/>
          </p:nvPr>
        </p:nvSpPr>
        <p:spPr>
          <a:xfrm>
            <a:off x="539931" y="1187116"/>
            <a:ext cx="10813869" cy="4478394"/>
          </a:xfrm>
        </p:spPr>
        <p:txBody>
          <a:bodyPr/>
          <a:lstStyle/>
          <a:p>
            <a:endParaRPr lang="en-NZ"/>
          </a:p>
        </p:txBody>
      </p:sp>
      <p:pic>
        <p:nvPicPr>
          <p:cNvPr id="6" name="Picture 5">
            <a:extLst>
              <a:ext uri="{FF2B5EF4-FFF2-40B4-BE49-F238E27FC236}">
                <a16:creationId xmlns:a16="http://schemas.microsoft.com/office/drawing/2014/main" id="{6081348C-58AF-4969-A3E6-4FE71782BA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1" y="72495"/>
            <a:ext cx="914400" cy="914400"/>
          </a:xfrm>
          <a:prstGeom prst="rect">
            <a:avLst/>
          </a:prstGeom>
          <a:solidFill>
            <a:schemeClr val="accent2"/>
          </a:solidFill>
          <a:ln>
            <a:noFill/>
          </a:ln>
        </p:spPr>
      </p:pic>
    </p:spTree>
    <p:extLst>
      <p:ext uri="{BB962C8B-B14F-4D97-AF65-F5344CB8AC3E}">
        <p14:creationId xmlns:p14="http://schemas.microsoft.com/office/powerpoint/2010/main" val="242080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16787"/>
            <a:ext cx="11379353" cy="636951"/>
          </a:xfrm>
        </p:spPr>
        <p:txBody>
          <a:bodyPr>
            <a:normAutofit/>
          </a:bodyPr>
          <a:lstStyle/>
          <a:p>
            <a:r>
              <a:rPr lang="en-NZ" dirty="0"/>
              <a:t>What next?</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283368"/>
            <a:ext cx="11074553" cy="5005137"/>
          </a:xfrm>
        </p:spPr>
        <p:txBody>
          <a:bodyPr vert="horz" lIns="91440" tIns="45720" rIns="91440" bIns="45720" numCol="1" spcCol="0" rtlCol="0" anchor="t">
            <a:normAutofit/>
          </a:bodyPr>
          <a:lstStyle/>
          <a:p>
            <a:pPr marL="0" indent="0" fontAlgn="base">
              <a:buNone/>
            </a:pPr>
            <a:r>
              <a:rPr lang="en-US" dirty="0"/>
              <a:t>The ideas and discussions around this activity could be used to form a plan for future environmental activities the class or school could undertake.  </a:t>
            </a:r>
          </a:p>
          <a:p>
            <a:pPr marL="0" indent="0" fontAlgn="base">
              <a:buNone/>
            </a:pPr>
            <a:r>
              <a:rPr lang="en-US" dirty="0"/>
              <a:t>Some ideas include:</a:t>
            </a:r>
          </a:p>
          <a:p>
            <a:pPr fontAlgn="base"/>
            <a:r>
              <a:rPr lang="en-US" dirty="0"/>
              <a:t>Fundraising for something to improve your school environment. </a:t>
            </a:r>
          </a:p>
          <a:p>
            <a:pPr fontAlgn="base"/>
            <a:r>
              <a:rPr lang="en-US" dirty="0"/>
              <a:t>Planting some trees (you might be able to join with an </a:t>
            </a:r>
            <a:r>
              <a:rPr lang="en-US" dirty="0" err="1"/>
              <a:t>organisation</a:t>
            </a:r>
            <a:r>
              <a:rPr lang="en-US" dirty="0"/>
              <a:t> like </a:t>
            </a:r>
            <a:r>
              <a:rPr lang="en-US" dirty="0">
                <a:hlinkClick r:id="rId2"/>
              </a:rPr>
              <a:t>Trees for survival</a:t>
            </a:r>
            <a:r>
              <a:rPr lang="en-US" dirty="0"/>
              <a:t>).</a:t>
            </a:r>
          </a:p>
          <a:p>
            <a:pPr fontAlgn="base"/>
            <a:r>
              <a:rPr lang="en-US" dirty="0"/>
              <a:t>Joining a beach clean-up or river restoration project (</a:t>
            </a:r>
            <a:r>
              <a:rPr lang="en-US" dirty="0" err="1"/>
              <a:t>organisations</a:t>
            </a:r>
            <a:r>
              <a:rPr lang="en-US" dirty="0"/>
              <a:t> like </a:t>
            </a:r>
            <a:r>
              <a:rPr lang="en-US" dirty="0">
                <a:hlinkClick r:id="rId3"/>
              </a:rPr>
              <a:t>Sustainable Coastlines</a:t>
            </a:r>
            <a:r>
              <a:rPr lang="en-US" dirty="0"/>
              <a:t> can help, or you can plan your own). </a:t>
            </a:r>
          </a:p>
          <a:p>
            <a:pPr fontAlgn="base"/>
            <a:r>
              <a:rPr lang="en-US" dirty="0"/>
              <a:t>Checking out a list of activities from the </a:t>
            </a:r>
            <a:r>
              <a:rPr lang="en-US" dirty="0">
                <a:hlinkClick r:id="rId4"/>
              </a:rPr>
              <a:t>Department of Conservation</a:t>
            </a:r>
            <a:r>
              <a:rPr lang="en-US" dirty="0"/>
              <a:t>. </a:t>
            </a:r>
          </a:p>
          <a:p>
            <a:pPr fontAlgn="base"/>
            <a:r>
              <a:rPr lang="en-US" dirty="0"/>
              <a:t>Finding out about becoming an </a:t>
            </a:r>
            <a:r>
              <a:rPr lang="en-US" dirty="0" err="1">
                <a:hlinkClick r:id="rId5"/>
              </a:rPr>
              <a:t>Enviroschool</a:t>
            </a:r>
            <a:r>
              <a:rPr lang="en-US" dirty="0"/>
              <a:t>. </a:t>
            </a:r>
          </a:p>
          <a:p>
            <a:pPr marL="0" indent="0" fontAlgn="base">
              <a:lnSpc>
                <a:spcPct val="120000"/>
              </a:lnSpc>
              <a:buNone/>
            </a:pPr>
            <a:endParaRPr lang="en-US" sz="2400" dirty="0"/>
          </a:p>
        </p:txBody>
      </p:sp>
    </p:spTree>
    <p:extLst>
      <p:ext uri="{BB962C8B-B14F-4D97-AF65-F5344CB8AC3E}">
        <p14:creationId xmlns:p14="http://schemas.microsoft.com/office/powerpoint/2010/main" val="258053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569495"/>
            <a:ext cx="11379353" cy="636951"/>
          </a:xfrm>
        </p:spPr>
        <p:txBody>
          <a:bodyPr>
            <a:normAutofit fontScale="90000"/>
          </a:bodyPr>
          <a:lstStyle/>
          <a:p>
            <a:r>
              <a:rPr lang="en-NZ" dirty="0"/>
              <a:t>Understanding our choices will help us adapt to a changing climate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556084"/>
            <a:ext cx="5299395" cy="4732421"/>
          </a:xfrm>
        </p:spPr>
        <p:txBody>
          <a:bodyPr vert="horz" lIns="91440" tIns="45720" rIns="91440" bIns="45720" numCol="1" spcCol="0" rtlCol="0" anchor="t">
            <a:normAutofit/>
          </a:bodyPr>
          <a:lstStyle/>
          <a:p>
            <a:pPr marL="0" indent="0" fontAlgn="base">
              <a:buNone/>
            </a:pPr>
            <a:r>
              <a:rPr lang="en-US" dirty="0"/>
              <a:t>Climate change is already affecting communities and livelihoods in New Zealand through increased temperatures, longer droughts and more intense storms. </a:t>
            </a:r>
          </a:p>
          <a:p>
            <a:pPr marL="0" indent="0" fontAlgn="base">
              <a:buNone/>
            </a:pPr>
            <a:r>
              <a:rPr lang="en-US" dirty="0"/>
              <a:t>Understanding what is important to everyone helps us make choices about how to adapt to our changing climate in ways that suit the needs of our communities. </a:t>
            </a:r>
          </a:p>
          <a:p>
            <a:pPr marL="0" indent="0" fontAlgn="base">
              <a:lnSpc>
                <a:spcPct val="110000"/>
              </a:lnSpc>
              <a:buNone/>
            </a:pPr>
            <a:endParaRPr lang="en-US" dirty="0"/>
          </a:p>
          <a:p>
            <a:pPr marL="0" indent="0" fontAlgn="base">
              <a:lnSpc>
                <a:spcPct val="110000"/>
              </a:lnSpc>
              <a:buNone/>
            </a:pPr>
            <a:endParaRPr lang="en-US" dirty="0"/>
          </a:p>
        </p:txBody>
      </p:sp>
      <p:pic>
        <p:nvPicPr>
          <p:cNvPr id="5" name="Picture 4" descr="A large body of water&#10;&#10;Description automatically generated">
            <a:extLst>
              <a:ext uri="{FF2B5EF4-FFF2-40B4-BE49-F238E27FC236}">
                <a16:creationId xmlns:a16="http://schemas.microsoft.com/office/drawing/2014/main" id="{721FD91D-A99C-4C9F-BB70-E923B3E43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56084"/>
            <a:ext cx="5389629" cy="4311703"/>
          </a:xfrm>
          <a:prstGeom prst="rect">
            <a:avLst/>
          </a:prstGeom>
        </p:spPr>
      </p:pic>
    </p:spTree>
    <p:extLst>
      <p:ext uri="{BB962C8B-B14F-4D97-AF65-F5344CB8AC3E}">
        <p14:creationId xmlns:p14="http://schemas.microsoft.com/office/powerpoint/2010/main" val="216020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208393"/>
            <a:ext cx="11379353" cy="636951"/>
          </a:xfrm>
        </p:spPr>
        <p:txBody>
          <a:bodyPr>
            <a:normAutofit/>
          </a:bodyPr>
          <a:lstStyle/>
          <a:p>
            <a:r>
              <a:rPr lang="en-NZ" dirty="0"/>
              <a:t>Pathways thinking</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064586"/>
            <a:ext cx="6486511" cy="4962205"/>
          </a:xfrm>
        </p:spPr>
        <p:txBody>
          <a:bodyPr vert="horz" lIns="91440" tIns="45720" rIns="91440" bIns="45720" numCol="1" spcCol="0" rtlCol="0" anchor="t">
            <a:normAutofit lnSpcReduction="10000"/>
          </a:bodyPr>
          <a:lstStyle/>
          <a:p>
            <a:pPr marL="0" indent="0" fontAlgn="base">
              <a:lnSpc>
                <a:spcPct val="110000"/>
              </a:lnSpc>
              <a:buNone/>
            </a:pPr>
            <a:r>
              <a:rPr lang="en-US" dirty="0"/>
              <a:t>Pathways thinking is a framework being used throughout New Zealand and the world by businesses, communities and governments to guide their thinking about how we adapt to the challenges of climate change. </a:t>
            </a:r>
          </a:p>
          <a:p>
            <a:pPr marL="0" indent="0" fontAlgn="base">
              <a:lnSpc>
                <a:spcPct val="110000"/>
              </a:lnSpc>
              <a:buNone/>
            </a:pPr>
            <a:r>
              <a:rPr lang="en-US" dirty="0"/>
              <a:t>This framework will allow your class to work through the same process and to become empowered by the knowledge that by planning and making changes we can live well in a changing world. </a:t>
            </a:r>
          </a:p>
          <a:p>
            <a:pPr marL="0" indent="0" fontAlgn="base">
              <a:lnSpc>
                <a:spcPct val="110000"/>
              </a:lnSpc>
              <a:buNone/>
            </a:pPr>
            <a:endParaRPr lang="en-US" dirty="0"/>
          </a:p>
        </p:txBody>
      </p:sp>
      <p:pic>
        <p:nvPicPr>
          <p:cNvPr id="4" name="Picture 3">
            <a:extLst>
              <a:ext uri="{FF2B5EF4-FFF2-40B4-BE49-F238E27FC236}">
                <a16:creationId xmlns:a16="http://schemas.microsoft.com/office/drawing/2014/main" id="{F41D40F4-545B-4C6F-A982-C96535B22F69}"/>
              </a:ext>
            </a:extLst>
          </p:cNvPr>
          <p:cNvPicPr>
            <a:picLocks noChangeAspect="1"/>
          </p:cNvPicPr>
          <p:nvPr/>
        </p:nvPicPr>
        <p:blipFill>
          <a:blip r:embed="rId2"/>
          <a:stretch>
            <a:fillRect/>
          </a:stretch>
        </p:blipFill>
        <p:spPr>
          <a:xfrm>
            <a:off x="7570533" y="208393"/>
            <a:ext cx="2335529" cy="6441213"/>
          </a:xfrm>
          <a:prstGeom prst="rect">
            <a:avLst/>
          </a:prstGeom>
        </p:spPr>
      </p:pic>
    </p:spTree>
    <p:extLst>
      <p:ext uri="{BB962C8B-B14F-4D97-AF65-F5344CB8AC3E}">
        <p14:creationId xmlns:p14="http://schemas.microsoft.com/office/powerpoint/2010/main" val="9786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208393"/>
            <a:ext cx="11379353" cy="636951"/>
          </a:xfrm>
        </p:spPr>
        <p:txBody>
          <a:bodyPr>
            <a:normAutofit/>
          </a:bodyPr>
          <a:lstStyle/>
          <a:p>
            <a:r>
              <a:rPr lang="en-NZ" dirty="0"/>
              <a:t>Pathways thinking example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064586"/>
            <a:ext cx="8780532" cy="4962205"/>
          </a:xfrm>
        </p:spPr>
        <p:txBody>
          <a:bodyPr vert="horz" lIns="91440" tIns="45720" rIns="91440" bIns="45720" numCol="1" spcCol="0" rtlCol="0" anchor="t">
            <a:normAutofit/>
          </a:bodyPr>
          <a:lstStyle/>
          <a:p>
            <a:pPr marL="0" indent="0" fontAlgn="base">
              <a:lnSpc>
                <a:spcPct val="110000"/>
              </a:lnSpc>
              <a:buNone/>
            </a:pPr>
            <a:r>
              <a:rPr lang="en-NZ" b="1" u="sng" dirty="0"/>
              <a:t>1. What is happening?</a:t>
            </a:r>
            <a:endParaRPr lang="en-US" b="1" u="sng" dirty="0"/>
          </a:p>
          <a:p>
            <a:pPr fontAlgn="base">
              <a:lnSpc>
                <a:spcPct val="110000"/>
              </a:lnSpc>
            </a:pPr>
            <a:r>
              <a:rPr lang="en-US" dirty="0"/>
              <a:t>What could happen at my place and in my community?</a:t>
            </a:r>
          </a:p>
          <a:p>
            <a:pPr fontAlgn="base">
              <a:lnSpc>
                <a:spcPct val="110000"/>
              </a:lnSpc>
            </a:pPr>
            <a:r>
              <a:rPr lang="en-US" dirty="0"/>
              <a:t>How vulnerable could I be to this?</a:t>
            </a:r>
          </a:p>
          <a:p>
            <a:pPr fontAlgn="base">
              <a:lnSpc>
                <a:spcPct val="110000"/>
              </a:lnSpc>
            </a:pPr>
            <a:endParaRPr lang="en-US" dirty="0"/>
          </a:p>
          <a:p>
            <a:pPr marL="0" indent="0" fontAlgn="base">
              <a:lnSpc>
                <a:spcPct val="110000"/>
              </a:lnSpc>
              <a:buNone/>
            </a:pPr>
            <a:r>
              <a:rPr lang="en-US" dirty="0"/>
              <a:t>Some days are already hot in our school playground – we burn our feet on the concrete and need to drink lots of water! And it’s likely to get even hotter in the future.</a:t>
            </a:r>
          </a:p>
        </p:txBody>
      </p:sp>
      <p:pic>
        <p:nvPicPr>
          <p:cNvPr id="4" name="Picture 3">
            <a:extLst>
              <a:ext uri="{FF2B5EF4-FFF2-40B4-BE49-F238E27FC236}">
                <a16:creationId xmlns:a16="http://schemas.microsoft.com/office/drawing/2014/main" id="{F41D40F4-545B-4C6F-A982-C96535B22F69}"/>
              </a:ext>
            </a:extLst>
          </p:cNvPr>
          <p:cNvPicPr>
            <a:picLocks noChangeAspect="1"/>
          </p:cNvPicPr>
          <p:nvPr/>
        </p:nvPicPr>
        <p:blipFill>
          <a:blip r:embed="rId2"/>
          <a:stretch>
            <a:fillRect/>
          </a:stretch>
        </p:blipFill>
        <p:spPr>
          <a:xfrm>
            <a:off x="9583755" y="188340"/>
            <a:ext cx="2335529" cy="6441213"/>
          </a:xfrm>
          <a:prstGeom prst="rect">
            <a:avLst/>
          </a:prstGeom>
        </p:spPr>
      </p:pic>
    </p:spTree>
    <p:extLst>
      <p:ext uri="{BB962C8B-B14F-4D97-AF65-F5344CB8AC3E}">
        <p14:creationId xmlns:p14="http://schemas.microsoft.com/office/powerpoint/2010/main" val="232838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208393"/>
            <a:ext cx="11379353" cy="636951"/>
          </a:xfrm>
        </p:spPr>
        <p:txBody>
          <a:bodyPr>
            <a:normAutofit/>
          </a:bodyPr>
          <a:lstStyle/>
          <a:p>
            <a:r>
              <a:rPr lang="en-NZ" dirty="0"/>
              <a:t>Pathways thinking example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064586"/>
            <a:ext cx="8780532" cy="4962205"/>
          </a:xfrm>
        </p:spPr>
        <p:txBody>
          <a:bodyPr vert="horz" lIns="91440" tIns="45720" rIns="91440" bIns="45720" numCol="1" spcCol="0" rtlCol="0" anchor="t">
            <a:normAutofit/>
          </a:bodyPr>
          <a:lstStyle/>
          <a:p>
            <a:pPr marL="0" indent="0" fontAlgn="base">
              <a:lnSpc>
                <a:spcPct val="110000"/>
              </a:lnSpc>
              <a:buNone/>
            </a:pPr>
            <a:r>
              <a:rPr lang="en-NZ" b="1" u="sng" dirty="0"/>
              <a:t>2. What is important to me?</a:t>
            </a:r>
            <a:endParaRPr lang="en-US" b="1" u="sng" dirty="0"/>
          </a:p>
          <a:p>
            <a:pPr fontAlgn="base">
              <a:lnSpc>
                <a:spcPct val="110000"/>
              </a:lnSpc>
            </a:pPr>
            <a:r>
              <a:rPr lang="en-US" dirty="0"/>
              <a:t>What could be affected by climate change that I value or need?</a:t>
            </a:r>
          </a:p>
          <a:p>
            <a:pPr fontAlgn="base">
              <a:lnSpc>
                <a:spcPct val="110000"/>
              </a:lnSpc>
            </a:pPr>
            <a:r>
              <a:rPr lang="en-US" dirty="0"/>
              <a:t>How important are these to my </a:t>
            </a:r>
            <a:r>
              <a:rPr lang="en-US" dirty="0" err="1"/>
              <a:t>wh</a:t>
            </a:r>
            <a:r>
              <a:rPr lang="en-NZ" dirty="0"/>
              <a:t>ā</a:t>
            </a:r>
            <a:r>
              <a:rPr lang="en-US" dirty="0" err="1"/>
              <a:t>nau</a:t>
            </a:r>
            <a:r>
              <a:rPr lang="en-US" dirty="0"/>
              <a:t> and community?</a:t>
            </a:r>
          </a:p>
          <a:p>
            <a:pPr fontAlgn="base">
              <a:lnSpc>
                <a:spcPct val="110000"/>
              </a:lnSpc>
            </a:pPr>
            <a:endParaRPr lang="en-US" dirty="0"/>
          </a:p>
          <a:p>
            <a:pPr marL="0" indent="0" fontAlgn="base">
              <a:lnSpc>
                <a:spcPct val="110000"/>
              </a:lnSpc>
              <a:buNone/>
            </a:pPr>
            <a:r>
              <a:rPr lang="en-US" dirty="0"/>
              <a:t>We love playing outside and want to be able to continue to do so, even on the hottest days. My </a:t>
            </a:r>
            <a:r>
              <a:rPr lang="en-US" dirty="0" err="1"/>
              <a:t>whānau</a:t>
            </a:r>
            <a:r>
              <a:rPr lang="en-US" dirty="0"/>
              <a:t> – especially my little sister and cousins, also like using the playground on the weekends.</a:t>
            </a:r>
          </a:p>
        </p:txBody>
      </p:sp>
      <p:pic>
        <p:nvPicPr>
          <p:cNvPr id="4" name="Picture 3">
            <a:extLst>
              <a:ext uri="{FF2B5EF4-FFF2-40B4-BE49-F238E27FC236}">
                <a16:creationId xmlns:a16="http://schemas.microsoft.com/office/drawing/2014/main" id="{F41D40F4-545B-4C6F-A982-C96535B22F69}"/>
              </a:ext>
            </a:extLst>
          </p:cNvPr>
          <p:cNvPicPr>
            <a:picLocks noChangeAspect="1"/>
          </p:cNvPicPr>
          <p:nvPr/>
        </p:nvPicPr>
        <p:blipFill>
          <a:blip r:embed="rId2"/>
          <a:stretch>
            <a:fillRect/>
          </a:stretch>
        </p:blipFill>
        <p:spPr>
          <a:xfrm>
            <a:off x="9583755" y="188340"/>
            <a:ext cx="2335529" cy="6441213"/>
          </a:xfrm>
          <a:prstGeom prst="rect">
            <a:avLst/>
          </a:prstGeom>
        </p:spPr>
      </p:pic>
    </p:spTree>
    <p:extLst>
      <p:ext uri="{BB962C8B-B14F-4D97-AF65-F5344CB8AC3E}">
        <p14:creationId xmlns:p14="http://schemas.microsoft.com/office/powerpoint/2010/main" val="298887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208393"/>
            <a:ext cx="11379353" cy="636951"/>
          </a:xfrm>
        </p:spPr>
        <p:txBody>
          <a:bodyPr>
            <a:normAutofit/>
          </a:bodyPr>
          <a:lstStyle/>
          <a:p>
            <a:r>
              <a:rPr lang="en-NZ" dirty="0"/>
              <a:t>Pathways thinking example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064586"/>
            <a:ext cx="8780532" cy="4962205"/>
          </a:xfrm>
        </p:spPr>
        <p:txBody>
          <a:bodyPr vert="horz" lIns="91440" tIns="45720" rIns="91440" bIns="45720" numCol="1" spcCol="0" rtlCol="0" anchor="t">
            <a:normAutofit/>
          </a:bodyPr>
          <a:lstStyle/>
          <a:p>
            <a:pPr marL="0" indent="0" fontAlgn="base">
              <a:lnSpc>
                <a:spcPct val="110000"/>
              </a:lnSpc>
              <a:buNone/>
            </a:pPr>
            <a:r>
              <a:rPr lang="en-NZ" b="1" u="sng" dirty="0"/>
              <a:t>3. What are my choices?</a:t>
            </a:r>
            <a:endParaRPr lang="en-US" b="1" u="sng" dirty="0"/>
          </a:p>
          <a:p>
            <a:pPr fontAlgn="base">
              <a:lnSpc>
                <a:spcPct val="110000"/>
              </a:lnSpc>
            </a:pPr>
            <a:r>
              <a:rPr lang="en-NZ" dirty="0"/>
              <a:t>How can I adapt?</a:t>
            </a:r>
          </a:p>
          <a:p>
            <a:pPr fontAlgn="base">
              <a:lnSpc>
                <a:spcPct val="110000"/>
              </a:lnSpc>
            </a:pPr>
            <a:r>
              <a:rPr lang="en-NZ" dirty="0"/>
              <a:t>What are the potential solutions I can choose from</a:t>
            </a:r>
            <a:r>
              <a:rPr lang="en-US" dirty="0"/>
              <a:t>?</a:t>
            </a:r>
          </a:p>
          <a:p>
            <a:pPr fontAlgn="base">
              <a:lnSpc>
                <a:spcPct val="110000"/>
              </a:lnSpc>
            </a:pPr>
            <a:endParaRPr lang="en-US" dirty="0"/>
          </a:p>
          <a:p>
            <a:pPr marL="0" indent="0" fontAlgn="base">
              <a:lnSpc>
                <a:spcPct val="110000"/>
              </a:lnSpc>
              <a:buNone/>
            </a:pPr>
            <a:r>
              <a:rPr lang="en-US" dirty="0"/>
              <a:t>There are lots of things we could do – move the playground into the shade, put up a shade sail, put in a drinking fountain, change the concrete surface to something that doesn’t get as hot, play inside on hot days.</a:t>
            </a:r>
          </a:p>
        </p:txBody>
      </p:sp>
      <p:pic>
        <p:nvPicPr>
          <p:cNvPr id="4" name="Picture 3">
            <a:extLst>
              <a:ext uri="{FF2B5EF4-FFF2-40B4-BE49-F238E27FC236}">
                <a16:creationId xmlns:a16="http://schemas.microsoft.com/office/drawing/2014/main" id="{F41D40F4-545B-4C6F-A982-C96535B22F69}"/>
              </a:ext>
            </a:extLst>
          </p:cNvPr>
          <p:cNvPicPr>
            <a:picLocks noChangeAspect="1"/>
          </p:cNvPicPr>
          <p:nvPr/>
        </p:nvPicPr>
        <p:blipFill>
          <a:blip r:embed="rId2"/>
          <a:stretch>
            <a:fillRect/>
          </a:stretch>
        </p:blipFill>
        <p:spPr>
          <a:xfrm>
            <a:off x="9583755" y="188340"/>
            <a:ext cx="2335529" cy="6441213"/>
          </a:xfrm>
          <a:prstGeom prst="rect">
            <a:avLst/>
          </a:prstGeom>
        </p:spPr>
      </p:pic>
    </p:spTree>
    <p:extLst>
      <p:ext uri="{BB962C8B-B14F-4D97-AF65-F5344CB8AC3E}">
        <p14:creationId xmlns:p14="http://schemas.microsoft.com/office/powerpoint/2010/main" val="9602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208393"/>
            <a:ext cx="11379353" cy="636951"/>
          </a:xfrm>
        </p:spPr>
        <p:txBody>
          <a:bodyPr>
            <a:normAutofit/>
          </a:bodyPr>
          <a:lstStyle/>
          <a:p>
            <a:r>
              <a:rPr lang="en-NZ" dirty="0"/>
              <a:t>Pathways thinking example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064586"/>
            <a:ext cx="8780532" cy="4962205"/>
          </a:xfrm>
        </p:spPr>
        <p:txBody>
          <a:bodyPr vert="horz" lIns="91440" tIns="45720" rIns="91440" bIns="45720" numCol="1" spcCol="0" rtlCol="0" anchor="t">
            <a:normAutofit fontScale="92500" lnSpcReduction="10000"/>
          </a:bodyPr>
          <a:lstStyle/>
          <a:p>
            <a:pPr marL="0" indent="0" fontAlgn="base">
              <a:lnSpc>
                <a:spcPct val="110000"/>
              </a:lnSpc>
              <a:buNone/>
            </a:pPr>
            <a:r>
              <a:rPr lang="en-NZ" b="1" u="sng" dirty="0"/>
              <a:t>4. What is my solution?</a:t>
            </a:r>
            <a:endParaRPr lang="en-US" b="1" u="sng" dirty="0"/>
          </a:p>
          <a:p>
            <a:pPr fontAlgn="base">
              <a:lnSpc>
                <a:spcPct val="110000"/>
              </a:lnSpc>
            </a:pPr>
            <a:r>
              <a:rPr lang="en-NZ" dirty="0"/>
              <a:t>What can I do now?</a:t>
            </a:r>
          </a:p>
          <a:p>
            <a:pPr fontAlgn="base">
              <a:lnSpc>
                <a:spcPct val="110000"/>
              </a:lnSpc>
            </a:pPr>
            <a:r>
              <a:rPr lang="en-NZ" dirty="0"/>
              <a:t>What can I do later</a:t>
            </a:r>
            <a:r>
              <a:rPr lang="en-US" dirty="0"/>
              <a:t>?</a:t>
            </a:r>
          </a:p>
          <a:p>
            <a:pPr fontAlgn="base">
              <a:lnSpc>
                <a:spcPct val="110000"/>
              </a:lnSpc>
            </a:pPr>
            <a:r>
              <a:rPr lang="en-US" dirty="0"/>
              <a:t>What can I do much later?</a:t>
            </a:r>
          </a:p>
          <a:p>
            <a:pPr fontAlgn="base">
              <a:lnSpc>
                <a:spcPct val="110000"/>
              </a:lnSpc>
            </a:pPr>
            <a:endParaRPr lang="en-US" dirty="0"/>
          </a:p>
          <a:p>
            <a:pPr marL="0" indent="0" fontAlgn="base">
              <a:lnSpc>
                <a:spcPct val="110000"/>
              </a:lnSpc>
              <a:buNone/>
            </a:pPr>
            <a:r>
              <a:rPr lang="en-US" dirty="0"/>
              <a:t>The school could fundraise for a shade sail, new drinking fountain and plant trees to make the area cooler now. And we could plan that when the playground needs upgrading in the future we choose materials that don’t get as hot in the sun and that we </a:t>
            </a:r>
            <a:r>
              <a:rPr lang="en-US" dirty="0" err="1"/>
              <a:t>maximise</a:t>
            </a:r>
            <a:r>
              <a:rPr lang="en-US" dirty="0"/>
              <a:t> the shade available.</a:t>
            </a:r>
          </a:p>
        </p:txBody>
      </p:sp>
      <p:pic>
        <p:nvPicPr>
          <p:cNvPr id="4" name="Picture 3">
            <a:extLst>
              <a:ext uri="{FF2B5EF4-FFF2-40B4-BE49-F238E27FC236}">
                <a16:creationId xmlns:a16="http://schemas.microsoft.com/office/drawing/2014/main" id="{F41D40F4-545B-4C6F-A982-C96535B22F69}"/>
              </a:ext>
            </a:extLst>
          </p:cNvPr>
          <p:cNvPicPr>
            <a:picLocks noChangeAspect="1"/>
          </p:cNvPicPr>
          <p:nvPr/>
        </p:nvPicPr>
        <p:blipFill>
          <a:blip r:embed="rId2"/>
          <a:stretch>
            <a:fillRect/>
          </a:stretch>
        </p:blipFill>
        <p:spPr>
          <a:xfrm>
            <a:off x="9583755" y="188340"/>
            <a:ext cx="2335529" cy="6441213"/>
          </a:xfrm>
          <a:prstGeom prst="rect">
            <a:avLst/>
          </a:prstGeom>
        </p:spPr>
      </p:pic>
    </p:spTree>
    <p:extLst>
      <p:ext uri="{BB962C8B-B14F-4D97-AF65-F5344CB8AC3E}">
        <p14:creationId xmlns:p14="http://schemas.microsoft.com/office/powerpoint/2010/main" val="106788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208393"/>
            <a:ext cx="11379353" cy="636951"/>
          </a:xfrm>
        </p:spPr>
        <p:txBody>
          <a:bodyPr>
            <a:normAutofit/>
          </a:bodyPr>
          <a:lstStyle/>
          <a:p>
            <a:r>
              <a:rPr lang="en-NZ" dirty="0"/>
              <a:t>Pathways thinking example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064586"/>
            <a:ext cx="8780532" cy="4962205"/>
          </a:xfrm>
        </p:spPr>
        <p:txBody>
          <a:bodyPr vert="horz" lIns="91440" tIns="45720" rIns="91440" bIns="45720" numCol="1" spcCol="0" rtlCol="0" anchor="t">
            <a:normAutofit/>
          </a:bodyPr>
          <a:lstStyle/>
          <a:p>
            <a:pPr marL="0" indent="0" fontAlgn="base">
              <a:lnSpc>
                <a:spcPct val="110000"/>
              </a:lnSpc>
              <a:buNone/>
            </a:pPr>
            <a:r>
              <a:rPr lang="en-NZ" b="1" u="sng" dirty="0"/>
              <a:t>5. How will I know it is working?</a:t>
            </a:r>
            <a:endParaRPr lang="en-US" b="1" u="sng" dirty="0"/>
          </a:p>
          <a:p>
            <a:pPr fontAlgn="base">
              <a:lnSpc>
                <a:spcPct val="110000"/>
              </a:lnSpc>
            </a:pPr>
            <a:r>
              <a:rPr lang="en-NZ" dirty="0"/>
              <a:t>What changes should I look for to know my plan is working?</a:t>
            </a:r>
            <a:endParaRPr lang="en-US" dirty="0"/>
          </a:p>
          <a:p>
            <a:pPr fontAlgn="base">
              <a:lnSpc>
                <a:spcPct val="110000"/>
              </a:lnSpc>
            </a:pPr>
            <a:endParaRPr lang="en-US" dirty="0"/>
          </a:p>
          <a:p>
            <a:pPr marL="0" indent="0" fontAlgn="base">
              <a:lnSpc>
                <a:spcPct val="110000"/>
              </a:lnSpc>
              <a:buNone/>
            </a:pPr>
            <a:r>
              <a:rPr lang="en-US" dirty="0"/>
              <a:t>We’ll know it’s working if we can keep playing outside safely!</a:t>
            </a:r>
          </a:p>
        </p:txBody>
      </p:sp>
      <p:pic>
        <p:nvPicPr>
          <p:cNvPr id="4" name="Picture 3">
            <a:extLst>
              <a:ext uri="{FF2B5EF4-FFF2-40B4-BE49-F238E27FC236}">
                <a16:creationId xmlns:a16="http://schemas.microsoft.com/office/drawing/2014/main" id="{F41D40F4-545B-4C6F-A982-C96535B22F69}"/>
              </a:ext>
            </a:extLst>
          </p:cNvPr>
          <p:cNvPicPr>
            <a:picLocks noChangeAspect="1"/>
          </p:cNvPicPr>
          <p:nvPr/>
        </p:nvPicPr>
        <p:blipFill>
          <a:blip r:embed="rId2"/>
          <a:stretch>
            <a:fillRect/>
          </a:stretch>
        </p:blipFill>
        <p:spPr>
          <a:xfrm>
            <a:off x="9583755" y="188340"/>
            <a:ext cx="2335529" cy="6441213"/>
          </a:xfrm>
          <a:prstGeom prst="rect">
            <a:avLst/>
          </a:prstGeom>
        </p:spPr>
      </p:pic>
    </p:spTree>
    <p:extLst>
      <p:ext uri="{BB962C8B-B14F-4D97-AF65-F5344CB8AC3E}">
        <p14:creationId xmlns:p14="http://schemas.microsoft.com/office/powerpoint/2010/main" val="88115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16787"/>
            <a:ext cx="11379353" cy="636951"/>
          </a:xfrm>
        </p:spPr>
        <p:txBody>
          <a:bodyPr>
            <a:normAutofit/>
          </a:bodyPr>
          <a:lstStyle/>
          <a:p>
            <a:r>
              <a:rPr lang="en-NZ" dirty="0"/>
              <a:t>Activity – understanding what’s important to us all</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283368"/>
            <a:ext cx="11074553" cy="5005137"/>
          </a:xfrm>
        </p:spPr>
        <p:txBody>
          <a:bodyPr vert="horz" lIns="91440" tIns="45720" rIns="91440" bIns="45720" numCol="1" spcCol="0" rtlCol="0" anchor="t">
            <a:normAutofit fontScale="92500" lnSpcReduction="20000"/>
          </a:bodyPr>
          <a:lstStyle/>
          <a:p>
            <a:pPr marL="0" indent="0" fontAlgn="base">
              <a:lnSpc>
                <a:spcPct val="120000"/>
              </a:lnSpc>
              <a:buNone/>
            </a:pPr>
            <a:r>
              <a:rPr lang="en-US" dirty="0"/>
              <a:t>This activity is a whole-class discussion support tool, to help students identify common themes in environmental stewardship and share those values with their classmates. Students identify and </a:t>
            </a:r>
            <a:r>
              <a:rPr lang="en-US" dirty="0" err="1"/>
              <a:t>prioritise</a:t>
            </a:r>
            <a:r>
              <a:rPr lang="en-US" dirty="0"/>
              <a:t> what they want to protect or change in their community where the climate is changing. </a:t>
            </a:r>
          </a:p>
          <a:p>
            <a:pPr marL="0" indent="0" fontAlgn="base">
              <a:lnSpc>
                <a:spcPct val="120000"/>
              </a:lnSpc>
              <a:buNone/>
            </a:pPr>
            <a:r>
              <a:rPr lang="en-US" dirty="0"/>
              <a:t>The next slides show statements of values. The class can record their comments digitally to indicate the 3 choices that are most important to them and why.  </a:t>
            </a:r>
          </a:p>
          <a:p>
            <a:pPr marL="0" indent="0" fontAlgn="base">
              <a:lnSpc>
                <a:spcPct val="120000"/>
              </a:lnSpc>
              <a:buNone/>
            </a:pPr>
            <a:r>
              <a:rPr lang="en-US" dirty="0"/>
              <a:t>Alternatively, A4 pages of the statements can be downloaded from the Rangi webpage and printed.   </a:t>
            </a:r>
          </a:p>
          <a:p>
            <a:pPr marL="0" indent="0" fontAlgn="base">
              <a:lnSpc>
                <a:spcPct val="120000"/>
              </a:lnSpc>
              <a:buNone/>
            </a:pPr>
            <a:r>
              <a:rPr lang="en-US" dirty="0"/>
              <a:t>You’ll likely come up with some questions that are more appropriate to your region/area, for example if you’re in a coastal location, so feel free to add or remove as needed.</a:t>
            </a:r>
            <a:endParaRPr lang="en-US" dirty="0">
              <a:cs typeface="Calibri Light"/>
            </a:endParaRPr>
          </a:p>
          <a:p>
            <a:pPr marL="0" indent="0" fontAlgn="base">
              <a:lnSpc>
                <a:spcPct val="120000"/>
              </a:lnSpc>
              <a:buNone/>
            </a:pPr>
            <a:endParaRPr lang="en-US" sz="2400" dirty="0"/>
          </a:p>
        </p:txBody>
      </p:sp>
    </p:spTree>
    <p:extLst>
      <p:ext uri="{BB962C8B-B14F-4D97-AF65-F5344CB8AC3E}">
        <p14:creationId xmlns:p14="http://schemas.microsoft.com/office/powerpoint/2010/main" val="78662384"/>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4D7FD1-7B58-488E-BC6E-0687B7A4C87F}">
  <ds:schemaRefs>
    <ds:schemaRef ds:uri="http://schemas.microsoft.com/sharepoint/v3/contenttype/forms"/>
  </ds:schemaRefs>
</ds:datastoreItem>
</file>

<file path=customXml/itemProps2.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2138</TotalTime>
  <Words>809</Words>
  <Application>Microsoft Office PowerPoint</Application>
  <PresentationFormat>Widescreen</PresentationFormat>
  <Paragraphs>60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Becoming a climate solver</vt:lpstr>
      <vt:lpstr>Understanding our choices will help us adapt to a changing climate</vt:lpstr>
      <vt:lpstr>Pathways thinking</vt:lpstr>
      <vt:lpstr>Pathways thinking example</vt:lpstr>
      <vt:lpstr>Pathways thinking example</vt:lpstr>
      <vt:lpstr>Pathways thinking example</vt:lpstr>
      <vt:lpstr>Pathways thinking example</vt:lpstr>
      <vt:lpstr>Pathways thinking example</vt:lpstr>
      <vt:lpstr>Activity – understanding what’s important to us all</vt:lpstr>
      <vt:lpstr>I use reusables, e.g. straws, cups</vt:lpstr>
      <vt:lpstr>I know which bins to put the recycling into</vt:lpstr>
      <vt:lpstr>I want to be able to swim in the river or sea</vt:lpstr>
      <vt:lpstr>I know how to tell if it is safe to swim in the river</vt:lpstr>
      <vt:lpstr>I want to be able to walk along the beach</vt:lpstr>
      <vt:lpstr>We collect rainwater at my house/school/marae</vt:lpstr>
      <vt:lpstr>I want to plant trees to make a habitat for wildlife</vt:lpstr>
      <vt:lpstr>I want to see lots of fish and insects in our streams</vt:lpstr>
      <vt:lpstr>I want to be able to go fishing and collect shellfish</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Petra Pearce</dc:creator>
  <cp:lastModifiedBy>Petra Pearce</cp:lastModifiedBy>
  <cp:revision>23</cp:revision>
  <dcterms:created xsi:type="dcterms:W3CDTF">2020-07-15T03:19:47Z</dcterms:created>
  <dcterms:modified xsi:type="dcterms:W3CDTF">2020-08-28T02:09:44Z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0x010100BE53D5ECD54C9A46B37B0C715C29B2DD</vt:lpwstr>
  </property>
</Properties>
</file>