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7" r:id="rId5"/>
    <p:sldId id="264" r:id="rId6"/>
    <p:sldId id="270" r:id="rId7"/>
    <p:sldId id="265" r:id="rId8"/>
    <p:sldId id="279" r:id="rId9"/>
    <p:sldId id="280" r:id="rId10"/>
    <p:sldId id="28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21D58-4E23-49B0-837B-ACDA1D63D51B}" v="2" dt="2020-11-05T02:10:45.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59" autoAdjust="0"/>
  </p:normalViewPr>
  <p:slideViewPr>
    <p:cSldViewPr snapToGrid="0">
      <p:cViewPr varScale="1">
        <p:scale>
          <a:sx n="91" d="100"/>
          <a:sy n="91" d="100"/>
        </p:scale>
        <p:origin x="1350" y="90"/>
      </p:cViewPr>
      <p:guideLst/>
    </p:cSldViewPr>
  </p:slideViewPr>
  <p:notesTextViewPr>
    <p:cViewPr>
      <p:scale>
        <a:sx n="3" d="2"/>
        <a:sy n="3" d="2"/>
      </p:scale>
      <p:origin x="0" y="0"/>
    </p:cViewPr>
  </p:notesTextViewPr>
  <p:notesViewPr>
    <p:cSldViewPr snapToGrid="0">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y Mohan" userId="S::stacy.mohan@niwa.co.nz::6086f4df-27bd-46cf-aff6-c633e53b4b09" providerId="AD" clId="Web-{A7B47D5F-C901-9D19-43C7-E1F615D13803}"/>
    <pc:docChg chg="modSld">
      <pc:chgData name="Stacy Mohan" userId="S::stacy.mohan@niwa.co.nz::6086f4df-27bd-46cf-aff6-c633e53b4b09" providerId="AD" clId="Web-{A7B47D5F-C901-9D19-43C7-E1F615D13803}" dt="2020-08-27T02:51:56.219" v="2" actId="20577"/>
      <pc:docMkLst>
        <pc:docMk/>
      </pc:docMkLst>
      <pc:sldChg chg="modSp">
        <pc:chgData name="Stacy Mohan" userId="S::stacy.mohan@niwa.co.nz::6086f4df-27bd-46cf-aff6-c633e53b4b09" providerId="AD" clId="Web-{A7B47D5F-C901-9D19-43C7-E1F615D13803}" dt="2020-08-27T02:51:53.094" v="1" actId="20577"/>
        <pc:sldMkLst>
          <pc:docMk/>
          <pc:sldMk cId="2160207030" sldId="264"/>
        </pc:sldMkLst>
        <pc:spChg chg="mod">
          <ac:chgData name="Stacy Mohan" userId="S::stacy.mohan@niwa.co.nz::6086f4df-27bd-46cf-aff6-c633e53b4b09" providerId="AD" clId="Web-{A7B47D5F-C901-9D19-43C7-E1F615D13803}" dt="2020-08-27T02:51:53.094" v="1" actId="20577"/>
          <ac:spMkLst>
            <pc:docMk/>
            <pc:sldMk cId="2160207030" sldId="264"/>
            <ac:spMk id="3" creationId="{3F23D18B-FE8C-4579-8D51-6D199B3EEAF1}"/>
          </ac:spMkLst>
        </pc:spChg>
      </pc:sldChg>
    </pc:docChg>
  </pc:docChgLst>
  <pc:docChgLst>
    <pc:chgData name="Petra Pearce" userId="7030ef64-b6ad-421f-a0a7-586fe773fc0b" providerId="ADAL" clId="{818EB823-D9D2-46A2-88AE-29FE0440D18F}"/>
    <pc:docChg chg="undo custSel addSld delSld modSld">
      <pc:chgData name="Petra Pearce" userId="7030ef64-b6ad-421f-a0a7-586fe773fc0b" providerId="ADAL" clId="{818EB823-D9D2-46A2-88AE-29FE0440D18F}" dt="2020-08-21T04:38:41.025" v="343"/>
      <pc:docMkLst>
        <pc:docMk/>
      </pc:docMkLst>
      <pc:sldChg chg="modSp">
        <pc:chgData name="Petra Pearce" userId="7030ef64-b6ad-421f-a0a7-586fe773fc0b" providerId="ADAL" clId="{818EB823-D9D2-46A2-88AE-29FE0440D18F}" dt="2020-08-21T04:15:39.742" v="22" actId="20577"/>
        <pc:sldMkLst>
          <pc:docMk/>
          <pc:sldMk cId="2806106126" sldId="257"/>
        </pc:sldMkLst>
        <pc:spChg chg="mod">
          <ac:chgData name="Petra Pearce" userId="7030ef64-b6ad-421f-a0a7-586fe773fc0b" providerId="ADAL" clId="{818EB823-D9D2-46A2-88AE-29FE0440D18F}" dt="2020-08-21T04:15:39.742" v="22" actId="20577"/>
          <ac:spMkLst>
            <pc:docMk/>
            <pc:sldMk cId="2806106126" sldId="257"/>
            <ac:spMk id="2" creationId="{00000000-0000-0000-0000-000000000000}"/>
          </ac:spMkLst>
        </pc:spChg>
      </pc:sldChg>
      <pc:sldChg chg="modSp">
        <pc:chgData name="Petra Pearce" userId="7030ef64-b6ad-421f-a0a7-586fe773fc0b" providerId="ADAL" clId="{818EB823-D9D2-46A2-88AE-29FE0440D18F}" dt="2020-08-21T04:21:36.921" v="84" actId="27636"/>
        <pc:sldMkLst>
          <pc:docMk/>
          <pc:sldMk cId="2160207030" sldId="264"/>
        </pc:sldMkLst>
        <pc:spChg chg="mod">
          <ac:chgData name="Petra Pearce" userId="7030ef64-b6ad-421f-a0a7-586fe773fc0b" providerId="ADAL" clId="{818EB823-D9D2-46A2-88AE-29FE0440D18F}" dt="2020-08-21T04:15:49.166" v="48" actId="20577"/>
          <ac:spMkLst>
            <pc:docMk/>
            <pc:sldMk cId="2160207030" sldId="264"/>
            <ac:spMk id="2" creationId="{370090A9-7D0B-4265-BBEA-4450DC546450}"/>
          </ac:spMkLst>
        </pc:spChg>
        <pc:spChg chg="mod">
          <ac:chgData name="Petra Pearce" userId="7030ef64-b6ad-421f-a0a7-586fe773fc0b" providerId="ADAL" clId="{818EB823-D9D2-46A2-88AE-29FE0440D18F}" dt="2020-08-21T04:21:36.921" v="84" actId="27636"/>
          <ac:spMkLst>
            <pc:docMk/>
            <pc:sldMk cId="2160207030" sldId="264"/>
            <ac:spMk id="3" creationId="{3F23D18B-FE8C-4579-8D51-6D199B3EEAF1}"/>
          </ac:spMkLst>
        </pc:spChg>
      </pc:sldChg>
      <pc:sldChg chg="addSp delSp modSp">
        <pc:chgData name="Petra Pearce" userId="7030ef64-b6ad-421f-a0a7-586fe773fc0b" providerId="ADAL" clId="{818EB823-D9D2-46A2-88AE-29FE0440D18F}" dt="2020-08-21T04:25:25.310" v="207" actId="20577"/>
        <pc:sldMkLst>
          <pc:docMk/>
          <pc:sldMk cId="3442796882" sldId="265"/>
        </pc:sldMkLst>
        <pc:spChg chg="mod">
          <ac:chgData name="Petra Pearce" userId="7030ef64-b6ad-421f-a0a7-586fe773fc0b" providerId="ADAL" clId="{818EB823-D9D2-46A2-88AE-29FE0440D18F}" dt="2020-08-21T04:24:10.241" v="132" actId="20577"/>
          <ac:spMkLst>
            <pc:docMk/>
            <pc:sldMk cId="3442796882" sldId="265"/>
            <ac:spMk id="2" creationId="{D22BEFE7-AD94-4D76-9BB1-BE9E60800289}"/>
          </ac:spMkLst>
        </pc:spChg>
        <pc:spChg chg="del mod">
          <ac:chgData name="Petra Pearce" userId="7030ef64-b6ad-421f-a0a7-586fe773fc0b" providerId="ADAL" clId="{818EB823-D9D2-46A2-88AE-29FE0440D18F}" dt="2020-08-21T04:24:25.856" v="138"/>
          <ac:spMkLst>
            <pc:docMk/>
            <pc:sldMk cId="3442796882" sldId="265"/>
            <ac:spMk id="3" creationId="{32CC17E9-C9FC-43E6-A8E6-509EF9C98CFF}"/>
          </ac:spMkLst>
        </pc:spChg>
        <pc:spChg chg="mod">
          <ac:chgData name="Petra Pearce" userId="7030ef64-b6ad-421f-a0a7-586fe773fc0b" providerId="ADAL" clId="{818EB823-D9D2-46A2-88AE-29FE0440D18F}" dt="2020-08-21T04:25:25.310" v="207" actId="20577"/>
          <ac:spMkLst>
            <pc:docMk/>
            <pc:sldMk cId="3442796882" sldId="265"/>
            <ac:spMk id="4" creationId="{766EB18C-BD6A-4676-8607-C48B0C952442}"/>
          </ac:spMkLst>
        </pc:spChg>
        <pc:spChg chg="add mod">
          <ac:chgData name="Petra Pearce" userId="7030ef64-b6ad-421f-a0a7-586fe773fc0b" providerId="ADAL" clId="{818EB823-D9D2-46A2-88AE-29FE0440D18F}" dt="2020-08-21T04:25:17.885" v="195" actId="1076"/>
          <ac:spMkLst>
            <pc:docMk/>
            <pc:sldMk cId="3442796882" sldId="265"/>
            <ac:spMk id="7" creationId="{A42866B8-25EE-4D87-955D-3B5196A5C8F8}"/>
          </ac:spMkLst>
        </pc:spChg>
        <pc:picChg chg="del">
          <ac:chgData name="Petra Pearce" userId="7030ef64-b6ad-421f-a0a7-586fe773fc0b" providerId="ADAL" clId="{818EB823-D9D2-46A2-88AE-29FE0440D18F}" dt="2020-08-21T04:24:23.725" v="135" actId="478"/>
          <ac:picMkLst>
            <pc:docMk/>
            <pc:sldMk cId="3442796882" sldId="265"/>
            <ac:picMk id="6" creationId="{AEEC61FD-375C-40A1-A733-EC667B944D11}"/>
          </ac:picMkLst>
        </pc:picChg>
        <pc:picChg chg="add mod">
          <ac:chgData name="Petra Pearce" userId="7030ef64-b6ad-421f-a0a7-586fe773fc0b" providerId="ADAL" clId="{818EB823-D9D2-46A2-88AE-29FE0440D18F}" dt="2020-08-21T04:24:46.444" v="144" actId="1076"/>
          <ac:picMkLst>
            <pc:docMk/>
            <pc:sldMk cId="3442796882" sldId="265"/>
            <ac:picMk id="7170" creationId="{004921B8-3082-41AF-A30C-76C4E579616E}"/>
          </ac:picMkLst>
        </pc:picChg>
      </pc:sldChg>
      <pc:sldChg chg="addSp delSp modSp">
        <pc:chgData name="Petra Pearce" userId="7030ef64-b6ad-421f-a0a7-586fe773fc0b" providerId="ADAL" clId="{818EB823-D9D2-46A2-88AE-29FE0440D18F}" dt="2020-08-21T04:21:45.758" v="99" actId="20577"/>
        <pc:sldMkLst>
          <pc:docMk/>
          <pc:sldMk cId="1351205359" sldId="270"/>
        </pc:sldMkLst>
        <pc:spChg chg="mod">
          <ac:chgData name="Petra Pearce" userId="7030ef64-b6ad-421f-a0a7-586fe773fc0b" providerId="ADAL" clId="{818EB823-D9D2-46A2-88AE-29FE0440D18F}" dt="2020-08-21T04:17:14.403" v="77" actId="14100"/>
          <ac:spMkLst>
            <pc:docMk/>
            <pc:sldMk cId="1351205359" sldId="270"/>
            <ac:spMk id="3" creationId="{53592C2E-19B4-4B97-9463-0E2DFCC799AE}"/>
          </ac:spMkLst>
        </pc:spChg>
        <pc:spChg chg="mod">
          <ac:chgData name="Petra Pearce" userId="7030ef64-b6ad-421f-a0a7-586fe773fc0b" providerId="ADAL" clId="{818EB823-D9D2-46A2-88AE-29FE0440D18F}" dt="2020-08-21T04:21:45.758" v="99" actId="20577"/>
          <ac:spMkLst>
            <pc:docMk/>
            <pc:sldMk cId="1351205359" sldId="270"/>
            <ac:spMk id="8" creationId="{DD364854-9AFA-4F0D-B54A-011F9484AFE0}"/>
          </ac:spMkLst>
        </pc:spChg>
        <pc:picChg chg="del">
          <ac:chgData name="Petra Pearce" userId="7030ef64-b6ad-421f-a0a7-586fe773fc0b" providerId="ADAL" clId="{818EB823-D9D2-46A2-88AE-29FE0440D18F}" dt="2020-08-21T04:16:49.118" v="67" actId="478"/>
          <ac:picMkLst>
            <pc:docMk/>
            <pc:sldMk cId="1351205359" sldId="270"/>
            <ac:picMk id="5" creationId="{6CBD3933-F1AB-4776-9AD9-43A5769B3EF8}"/>
          </ac:picMkLst>
        </pc:picChg>
        <pc:picChg chg="add mod">
          <ac:chgData name="Petra Pearce" userId="7030ef64-b6ad-421f-a0a7-586fe773fc0b" providerId="ADAL" clId="{818EB823-D9D2-46A2-88AE-29FE0440D18F}" dt="2020-08-21T04:17:21.662" v="80" actId="1076"/>
          <ac:picMkLst>
            <pc:docMk/>
            <pc:sldMk cId="1351205359" sldId="270"/>
            <ac:picMk id="2052" creationId="{54F3827D-C79A-4C0B-BB72-E2B70B2D805A}"/>
          </ac:picMkLst>
        </pc:picChg>
      </pc:sldChg>
      <pc:sldChg chg="modSp">
        <pc:chgData name="Petra Pearce" userId="7030ef64-b6ad-421f-a0a7-586fe773fc0b" providerId="ADAL" clId="{818EB823-D9D2-46A2-88AE-29FE0440D18F}" dt="2020-08-21T04:38:41.025" v="343"/>
        <pc:sldMkLst>
          <pc:docMk/>
          <pc:sldMk cId="478104014" sldId="272"/>
        </pc:sldMkLst>
        <pc:spChg chg="mod">
          <ac:chgData name="Petra Pearce" userId="7030ef64-b6ad-421f-a0a7-586fe773fc0b" providerId="ADAL" clId="{818EB823-D9D2-46A2-88AE-29FE0440D18F}" dt="2020-08-21T04:38:27.947" v="342" actId="20577"/>
          <ac:spMkLst>
            <pc:docMk/>
            <pc:sldMk cId="478104014" sldId="272"/>
            <ac:spMk id="2" creationId="{C0D609E1-6ACF-4758-8B15-EBEF3A5E5330}"/>
          </ac:spMkLst>
        </pc:spChg>
        <pc:picChg chg="mod">
          <ac:chgData name="Petra Pearce" userId="7030ef64-b6ad-421f-a0a7-586fe773fc0b" providerId="ADAL" clId="{818EB823-D9D2-46A2-88AE-29FE0440D18F}" dt="2020-08-21T04:38:41.025" v="343"/>
          <ac:picMkLst>
            <pc:docMk/>
            <pc:sldMk cId="478104014" sldId="272"/>
            <ac:picMk id="1026" creationId="{A3AE468F-5C4B-4E2B-8E7A-7E194F426E8B}"/>
          </ac:picMkLst>
        </pc:picChg>
      </pc:sldChg>
      <pc:sldChg chg="addSp delSp modSp">
        <pc:chgData name="Petra Pearce" userId="7030ef64-b6ad-421f-a0a7-586fe773fc0b" providerId="ADAL" clId="{818EB823-D9D2-46A2-88AE-29FE0440D18F}" dt="2020-08-21T04:36:36.345" v="294" actId="1076"/>
        <pc:sldMkLst>
          <pc:docMk/>
          <pc:sldMk cId="3989954550" sldId="279"/>
        </pc:sldMkLst>
        <pc:spChg chg="del mod">
          <ac:chgData name="Petra Pearce" userId="7030ef64-b6ad-421f-a0a7-586fe773fc0b" providerId="ADAL" clId="{818EB823-D9D2-46A2-88AE-29FE0440D18F}" dt="2020-08-21T04:35:37.518" v="269" actId="478"/>
          <ac:spMkLst>
            <pc:docMk/>
            <pc:sldMk cId="3989954550" sldId="279"/>
            <ac:spMk id="2" creationId="{D22BEFE7-AD94-4D76-9BB1-BE9E60800289}"/>
          </ac:spMkLst>
        </pc:spChg>
        <pc:spChg chg="mod">
          <ac:chgData name="Petra Pearce" userId="7030ef64-b6ad-421f-a0a7-586fe773fc0b" providerId="ADAL" clId="{818EB823-D9D2-46A2-88AE-29FE0440D18F}" dt="2020-08-21T04:36:32.092" v="292" actId="1076"/>
          <ac:spMkLst>
            <pc:docMk/>
            <pc:sldMk cId="3989954550" sldId="279"/>
            <ac:spMk id="4" creationId="{766EB18C-BD6A-4676-8607-C48B0C952442}"/>
          </ac:spMkLst>
        </pc:spChg>
        <pc:spChg chg="add del mod">
          <ac:chgData name="Petra Pearce" userId="7030ef64-b6ad-421f-a0a7-586fe773fc0b" providerId="ADAL" clId="{818EB823-D9D2-46A2-88AE-29FE0440D18F}" dt="2020-08-21T04:35:38.892" v="270" actId="478"/>
          <ac:spMkLst>
            <pc:docMk/>
            <pc:sldMk cId="3989954550" sldId="279"/>
            <ac:spMk id="7" creationId="{CD3739B7-C7C0-4F59-AB46-C52594035F04}"/>
          </ac:spMkLst>
        </pc:spChg>
        <pc:picChg chg="add del mod">
          <ac:chgData name="Petra Pearce" userId="7030ef64-b6ad-421f-a0a7-586fe773fc0b" providerId="ADAL" clId="{818EB823-D9D2-46A2-88AE-29FE0440D18F}" dt="2020-08-21T04:36:20.987" v="285" actId="478"/>
          <ac:picMkLst>
            <pc:docMk/>
            <pc:sldMk cId="3989954550" sldId="279"/>
            <ac:picMk id="9" creationId="{7D2E5DEF-0EDA-4C13-882C-40701B40F751}"/>
          </ac:picMkLst>
        </pc:picChg>
        <pc:picChg chg="add mod">
          <ac:chgData name="Petra Pearce" userId="7030ef64-b6ad-421f-a0a7-586fe773fc0b" providerId="ADAL" clId="{818EB823-D9D2-46A2-88AE-29FE0440D18F}" dt="2020-08-21T04:36:36.345" v="294" actId="1076"/>
          <ac:picMkLst>
            <pc:docMk/>
            <pc:sldMk cId="3989954550" sldId="279"/>
            <ac:picMk id="11" creationId="{B55D69C9-1317-4494-98F3-92A13F9FC015}"/>
          </ac:picMkLst>
        </pc:picChg>
        <pc:picChg chg="del">
          <ac:chgData name="Petra Pearce" userId="7030ef64-b6ad-421f-a0a7-586fe773fc0b" providerId="ADAL" clId="{818EB823-D9D2-46A2-88AE-29FE0440D18F}" dt="2020-08-21T04:35:46.699" v="275" actId="478"/>
          <ac:picMkLst>
            <pc:docMk/>
            <pc:sldMk cId="3989954550" sldId="279"/>
            <ac:picMk id="4098" creationId="{60F77B33-1EEA-4DEF-BC1C-C7ACD82ACBE2}"/>
          </ac:picMkLst>
        </pc:picChg>
      </pc:sldChg>
      <pc:sldChg chg="addSp delSp modSp">
        <pc:chgData name="Petra Pearce" userId="7030ef64-b6ad-421f-a0a7-586fe773fc0b" providerId="ADAL" clId="{818EB823-D9D2-46A2-88AE-29FE0440D18F}" dt="2020-08-21T04:38:13.598" v="321" actId="1076"/>
        <pc:sldMkLst>
          <pc:docMk/>
          <pc:sldMk cId="3534937529" sldId="280"/>
        </pc:sldMkLst>
        <pc:spChg chg="del mod">
          <ac:chgData name="Petra Pearce" userId="7030ef64-b6ad-421f-a0a7-586fe773fc0b" providerId="ADAL" clId="{818EB823-D9D2-46A2-88AE-29FE0440D18F}" dt="2020-08-21T04:35:27.441" v="265" actId="478"/>
          <ac:spMkLst>
            <pc:docMk/>
            <pc:sldMk cId="3534937529" sldId="280"/>
            <ac:spMk id="2" creationId="{D22BEFE7-AD94-4D76-9BB1-BE9E60800289}"/>
          </ac:spMkLst>
        </pc:spChg>
        <pc:spChg chg="mod">
          <ac:chgData name="Petra Pearce" userId="7030ef64-b6ad-421f-a0a7-586fe773fc0b" providerId="ADAL" clId="{818EB823-D9D2-46A2-88AE-29FE0440D18F}" dt="2020-08-21T04:38:13.598" v="321" actId="1076"/>
          <ac:spMkLst>
            <pc:docMk/>
            <pc:sldMk cId="3534937529" sldId="280"/>
            <ac:spMk id="4" creationId="{766EB18C-BD6A-4676-8607-C48B0C952442}"/>
          </ac:spMkLst>
        </pc:spChg>
        <pc:spChg chg="add del mod">
          <ac:chgData name="Petra Pearce" userId="7030ef64-b6ad-421f-a0a7-586fe773fc0b" providerId="ADAL" clId="{818EB823-D9D2-46A2-88AE-29FE0440D18F}" dt="2020-08-21T04:35:29.324" v="266" actId="478"/>
          <ac:spMkLst>
            <pc:docMk/>
            <pc:sldMk cId="3534937529" sldId="280"/>
            <ac:spMk id="8" creationId="{C18CC008-DEFD-4E81-9F0E-B3F0C69883C2}"/>
          </ac:spMkLst>
        </pc:spChg>
        <pc:picChg chg="del">
          <ac:chgData name="Petra Pearce" userId="7030ef64-b6ad-421f-a0a7-586fe773fc0b" providerId="ADAL" clId="{818EB823-D9D2-46A2-88AE-29FE0440D18F}" dt="2020-08-21T04:31:55.838" v="237" actId="478"/>
          <ac:picMkLst>
            <pc:docMk/>
            <pc:sldMk cId="3534937529" sldId="280"/>
            <ac:picMk id="3" creationId="{E3320D1D-A5DD-4A05-9CE5-85ADC73BF124}"/>
          </ac:picMkLst>
        </pc:picChg>
        <pc:picChg chg="add mod">
          <ac:chgData name="Petra Pearce" userId="7030ef64-b6ad-421f-a0a7-586fe773fc0b" providerId="ADAL" clId="{818EB823-D9D2-46A2-88AE-29FE0440D18F}" dt="2020-08-21T04:38:10.748" v="320" actId="1076"/>
          <ac:picMkLst>
            <pc:docMk/>
            <pc:sldMk cId="3534937529" sldId="280"/>
            <ac:picMk id="6" creationId="{3EF7B5C9-3ADA-46C9-A14C-27FCD06C90FA}"/>
          </ac:picMkLst>
        </pc:picChg>
      </pc:sldChg>
      <pc:sldChg chg="addSp delSp modSp add">
        <pc:chgData name="Petra Pearce" userId="7030ef64-b6ad-421f-a0a7-586fe773fc0b" providerId="ADAL" clId="{818EB823-D9D2-46A2-88AE-29FE0440D18F}" dt="2020-08-21T04:37:53.370" v="315" actId="1076"/>
        <pc:sldMkLst>
          <pc:docMk/>
          <pc:sldMk cId="837337673" sldId="281"/>
        </pc:sldMkLst>
        <pc:spChg chg="mod">
          <ac:chgData name="Petra Pearce" userId="7030ef64-b6ad-421f-a0a7-586fe773fc0b" providerId="ADAL" clId="{818EB823-D9D2-46A2-88AE-29FE0440D18F}" dt="2020-08-21T04:37:49.561" v="314" actId="14100"/>
          <ac:spMkLst>
            <pc:docMk/>
            <pc:sldMk cId="837337673" sldId="281"/>
            <ac:spMk id="4" creationId="{766EB18C-BD6A-4676-8607-C48B0C952442}"/>
          </ac:spMkLst>
        </pc:spChg>
        <pc:picChg chg="add mod">
          <ac:chgData name="Petra Pearce" userId="7030ef64-b6ad-421f-a0a7-586fe773fc0b" providerId="ADAL" clId="{818EB823-D9D2-46A2-88AE-29FE0440D18F}" dt="2020-08-21T04:37:53.370" v="315" actId="1076"/>
          <ac:picMkLst>
            <pc:docMk/>
            <pc:sldMk cId="837337673" sldId="281"/>
            <ac:picMk id="3" creationId="{1ED3D3CB-B114-467F-AC10-CC32CC841185}"/>
          </ac:picMkLst>
        </pc:picChg>
        <pc:picChg chg="del">
          <ac:chgData name="Petra Pearce" userId="7030ef64-b6ad-421f-a0a7-586fe773fc0b" providerId="ADAL" clId="{818EB823-D9D2-46A2-88AE-29FE0440D18F}" dt="2020-08-21T04:37:27.419" v="301" actId="478"/>
          <ac:picMkLst>
            <pc:docMk/>
            <pc:sldMk cId="837337673" sldId="281"/>
            <ac:picMk id="6" creationId="{3EF7B5C9-3ADA-46C9-A14C-27FCD06C90FA}"/>
          </ac:picMkLst>
        </pc:picChg>
      </pc:sldChg>
      <pc:sldChg chg="del">
        <pc:chgData name="Petra Pearce" userId="7030ef64-b6ad-421f-a0a7-586fe773fc0b" providerId="ADAL" clId="{818EB823-D9D2-46A2-88AE-29FE0440D18F}" dt="2020-08-21T04:37:08.311" v="295" actId="2696"/>
        <pc:sldMkLst>
          <pc:docMk/>
          <pc:sldMk cId="1524819904" sldId="281"/>
        </pc:sldMkLst>
      </pc:sldChg>
    </pc:docChg>
  </pc:docChgLst>
  <pc:docChgLst>
    <pc:chgData name="Petra Pearce" userId="7030ef64-b6ad-421f-a0a7-586fe773fc0b" providerId="ADAL" clId="{A8E21D58-4E23-49B0-837B-ACDA1D63D51B}"/>
    <pc:docChg chg="modSld">
      <pc:chgData name="Petra Pearce" userId="7030ef64-b6ad-421f-a0a7-586fe773fc0b" providerId="ADAL" clId="{A8E21D58-4E23-49B0-837B-ACDA1D63D51B}" dt="2020-11-05T02:10:45.076" v="2" actId="20577"/>
      <pc:docMkLst>
        <pc:docMk/>
      </pc:docMkLst>
      <pc:sldChg chg="addSp modSp">
        <pc:chgData name="Petra Pearce" userId="7030ef64-b6ad-421f-a0a7-586fe773fc0b" providerId="ADAL" clId="{A8E21D58-4E23-49B0-837B-ACDA1D63D51B}" dt="2020-11-05T02:10:45.076" v="2" actId="20577"/>
        <pc:sldMkLst>
          <pc:docMk/>
          <pc:sldMk cId="478104014" sldId="272"/>
        </pc:sldMkLst>
        <pc:spChg chg="add mod">
          <ac:chgData name="Petra Pearce" userId="7030ef64-b6ad-421f-a0a7-586fe773fc0b" providerId="ADAL" clId="{A8E21D58-4E23-49B0-837B-ACDA1D63D51B}" dt="2020-11-05T02:10:45.076" v="2" actId="20577"/>
          <ac:spMkLst>
            <pc:docMk/>
            <pc:sldMk cId="478104014" sldId="272"/>
            <ac:spMk id="3" creationId="{E7F58AEA-F8E5-4C3C-A077-A5D1A86ABE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5/11/2020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5/11/2020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8</a:t>
            </a:fld>
            <a:endParaRPr lang="en-NZ"/>
          </a:p>
        </p:txBody>
      </p:sp>
    </p:spTree>
    <p:extLst>
      <p:ext uri="{BB962C8B-B14F-4D97-AF65-F5344CB8AC3E}">
        <p14:creationId xmlns:p14="http://schemas.microsoft.com/office/powerpoint/2010/main" val="31009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dirty="0"/>
              <a:t>24 July 2018 </a:t>
            </a:r>
            <a:r>
              <a:rPr lang="en-NZ" dirty="0"/>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dirty="0"/>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5/11/2020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play.kahoot.it/v2/?quizId=16e4c573-898d-42d3-8014-c877d415f210"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2" y="3913594"/>
            <a:ext cx="6643294" cy="636951"/>
          </a:xfrm>
        </p:spPr>
        <p:txBody>
          <a:bodyPr/>
          <a:lstStyle/>
          <a:p>
            <a:r>
              <a:rPr lang="en-NZ" dirty="0"/>
              <a:t>Computing the climate</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dirty="0" err="1"/>
              <a:t>Rangi</a:t>
            </a:r>
            <a:r>
              <a:rPr lang="en-NZ" i="1" dirty="0"/>
              <a:t> weather and climate curriculum</a:t>
            </a:r>
          </a:p>
          <a:p>
            <a:endParaRPr lang="en-NZ" i="1" dirty="0"/>
          </a:p>
        </p:txBody>
      </p:sp>
      <p:pic>
        <p:nvPicPr>
          <p:cNvPr id="4" name="Picture 3" descr="A close up of a logo&#10;&#10;Description automatically generated">
            <a:extLst>
              <a:ext uri="{FF2B5EF4-FFF2-40B4-BE49-F238E27FC236}">
                <a16:creationId xmlns:a16="http://schemas.microsoft.com/office/drawing/2014/main" id="{5AB2B90C-1CBB-42DF-9F4A-562F07633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16787"/>
            <a:ext cx="10813869" cy="636951"/>
          </a:xfrm>
        </p:spPr>
        <p:txBody>
          <a:bodyPr/>
          <a:lstStyle/>
          <a:p>
            <a:r>
              <a:rPr lang="en-NZ" dirty="0"/>
              <a:t>What is climate modelling?</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194030"/>
            <a:ext cx="6534637" cy="5030307"/>
          </a:xfrm>
        </p:spPr>
        <p:txBody>
          <a:bodyPr vert="horz" lIns="91440" tIns="45720" rIns="91440" bIns="45720" numCol="1" spcCol="0" rtlCol="0" anchor="t">
            <a:normAutofit fontScale="92500"/>
          </a:bodyPr>
          <a:lstStyle/>
          <a:p>
            <a:pPr marL="0" indent="0" fontAlgn="base">
              <a:lnSpc>
                <a:spcPct val="100000"/>
              </a:lnSpc>
              <a:buNone/>
            </a:pPr>
            <a:r>
              <a:rPr lang="en-US" dirty="0"/>
              <a:t>We can explore how the world may change due to climate change by creating climate models.</a:t>
            </a:r>
          </a:p>
          <a:p>
            <a:pPr marL="0" indent="0" fontAlgn="base">
              <a:lnSpc>
                <a:spcPct val="100000"/>
              </a:lnSpc>
              <a:buNone/>
            </a:pPr>
            <a:r>
              <a:rPr lang="en-US" dirty="0"/>
              <a:t>By plugging lots of complex equations into a computer, scientists can build models of the what the climate may look like years into the future.  </a:t>
            </a:r>
          </a:p>
          <a:p>
            <a:pPr marL="0" indent="0" fontAlgn="base">
              <a:lnSpc>
                <a:spcPct val="100000"/>
              </a:lnSpc>
              <a:buNone/>
            </a:pPr>
            <a:r>
              <a:rPr lang="en-US" dirty="0"/>
              <a:t>You can think of a climate model like a computer game and each time you play the game, you are generating a new simulation. </a:t>
            </a:r>
          </a:p>
          <a:p>
            <a:pPr marL="0" indent="0">
              <a:lnSpc>
                <a:spcPct val="100000"/>
              </a:lnSpc>
              <a:buNone/>
            </a:pPr>
            <a:r>
              <a:rPr lang="en-US" dirty="0"/>
              <a:t>Put another way, simulations are the results of models! </a:t>
            </a:r>
            <a:endParaRPr lang="en-US"/>
          </a:p>
          <a:p>
            <a:pPr marL="0" indent="0" fontAlgn="base">
              <a:lnSpc>
                <a:spcPct val="100000"/>
              </a:lnSpc>
              <a:buNone/>
            </a:pPr>
            <a:endParaRPr lang="en-US" dirty="0"/>
          </a:p>
        </p:txBody>
      </p:sp>
      <p:pic>
        <p:nvPicPr>
          <p:cNvPr id="7" name="Picture 6" descr="A body of water with a mountain in the background&#10;&#10;Description automatically generated">
            <a:extLst>
              <a:ext uri="{FF2B5EF4-FFF2-40B4-BE49-F238E27FC236}">
                <a16:creationId xmlns:a16="http://schemas.microsoft.com/office/drawing/2014/main" id="{D19C1CA7-FF60-4C01-BA53-A2DA87AAA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691" y="1145980"/>
            <a:ext cx="3536378" cy="5301916"/>
          </a:xfrm>
          <a:prstGeom prst="rect">
            <a:avLst/>
          </a:prstGeom>
        </p:spPr>
      </p:pic>
    </p:spTree>
    <p:extLst>
      <p:ext uri="{BB962C8B-B14F-4D97-AF65-F5344CB8AC3E}">
        <p14:creationId xmlns:p14="http://schemas.microsoft.com/office/powerpoint/2010/main" val="216020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92C2E-19B4-4B97-9463-0E2DFCC799AE}"/>
              </a:ext>
            </a:extLst>
          </p:cNvPr>
          <p:cNvSpPr>
            <a:spLocks noGrp="1"/>
          </p:cNvSpPr>
          <p:nvPr>
            <p:ph idx="1"/>
          </p:nvPr>
        </p:nvSpPr>
        <p:spPr>
          <a:xfrm>
            <a:off x="539932" y="1053738"/>
            <a:ext cx="11347268" cy="4994136"/>
          </a:xfrm>
        </p:spPr>
        <p:txBody>
          <a:bodyPr>
            <a:normAutofit/>
          </a:bodyPr>
          <a:lstStyle/>
          <a:p>
            <a:pPr marL="0" indent="0" fontAlgn="base">
              <a:buNone/>
            </a:pPr>
            <a:r>
              <a:rPr lang="en-US" sz="2400" dirty="0"/>
              <a:t>We use powerful computers called supercomputers to create climate models. </a:t>
            </a:r>
          </a:p>
          <a:p>
            <a:pPr marL="0" indent="0" fontAlgn="base">
              <a:buNone/>
            </a:pPr>
            <a:r>
              <a:rPr lang="en-US" sz="2400" dirty="0"/>
              <a:t>These computers are not really that different to the ones that you might have at home or school. The main difference is they’re just a lot bigger and can do calculations a lot faster. </a:t>
            </a:r>
          </a:p>
          <a:p>
            <a:pPr marL="0" indent="0" fontAlgn="base">
              <a:buNone/>
            </a:pPr>
            <a:r>
              <a:rPr lang="en-US" sz="2400" dirty="0"/>
              <a:t>Here’s a picture of one of NIWA’s supercomputers. It’s called </a:t>
            </a:r>
            <a:r>
              <a:rPr lang="en-US" sz="2400" dirty="0" err="1"/>
              <a:t>Māui</a:t>
            </a:r>
            <a:r>
              <a:rPr lang="en-US" sz="2400" dirty="0"/>
              <a:t>.</a:t>
            </a:r>
          </a:p>
        </p:txBody>
      </p:sp>
      <p:sp>
        <p:nvSpPr>
          <p:cNvPr id="8" name="Title 1">
            <a:extLst>
              <a:ext uri="{FF2B5EF4-FFF2-40B4-BE49-F238E27FC236}">
                <a16:creationId xmlns:a16="http://schemas.microsoft.com/office/drawing/2014/main" id="{DD364854-9AFA-4F0D-B54A-011F9484AFE0}"/>
              </a:ext>
            </a:extLst>
          </p:cNvPr>
          <p:cNvSpPr>
            <a:spLocks noGrp="1"/>
          </p:cNvSpPr>
          <p:nvPr>
            <p:ph type="title"/>
          </p:nvPr>
        </p:nvSpPr>
        <p:spPr>
          <a:xfrm>
            <a:off x="539931" y="288450"/>
            <a:ext cx="10813869" cy="636951"/>
          </a:xfrm>
        </p:spPr>
        <p:txBody>
          <a:bodyPr>
            <a:normAutofit/>
          </a:bodyPr>
          <a:lstStyle/>
          <a:p>
            <a:pPr fontAlgn="base"/>
            <a:r>
              <a:rPr lang="en-US" dirty="0"/>
              <a:t>Supercomputers</a:t>
            </a:r>
          </a:p>
        </p:txBody>
      </p:sp>
      <p:pic>
        <p:nvPicPr>
          <p:cNvPr id="2052" name="Picture 4">
            <a:extLst>
              <a:ext uri="{FF2B5EF4-FFF2-40B4-BE49-F238E27FC236}">
                <a16:creationId xmlns:a16="http://schemas.microsoft.com/office/drawing/2014/main" id="{54F3827D-C79A-4C0B-BB72-E2B70B2D8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424" y="2864256"/>
            <a:ext cx="8935152" cy="387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20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EFE7-AD94-4D76-9BB1-BE9E60800289}"/>
              </a:ext>
            </a:extLst>
          </p:cNvPr>
          <p:cNvSpPr>
            <a:spLocks noGrp="1"/>
          </p:cNvSpPr>
          <p:nvPr>
            <p:ph type="title"/>
          </p:nvPr>
        </p:nvSpPr>
        <p:spPr>
          <a:xfrm>
            <a:off x="384264" y="261249"/>
            <a:ext cx="10813869" cy="636951"/>
          </a:xfrm>
        </p:spPr>
        <p:txBody>
          <a:bodyPr/>
          <a:lstStyle/>
          <a:p>
            <a:r>
              <a:rPr lang="en-US" dirty="0"/>
              <a:t>How do we create a climate model?</a:t>
            </a:r>
            <a:endParaRPr lang="en-NZ" dirty="0"/>
          </a:p>
        </p:txBody>
      </p:sp>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384264" y="1067215"/>
            <a:ext cx="6246101" cy="4807381"/>
          </a:xfrm>
        </p:spPr>
        <p:txBody>
          <a:bodyPr>
            <a:normAutofit/>
          </a:bodyPr>
          <a:lstStyle/>
          <a:p>
            <a:pPr marL="0" indent="0" fontAlgn="base">
              <a:lnSpc>
                <a:spcPct val="120000"/>
              </a:lnSpc>
              <a:buNone/>
            </a:pPr>
            <a:r>
              <a:rPr lang="en-US" dirty="0"/>
              <a:t>Because we are interested in many aspects of the climate, not just the air, we include many different natural processes in our computer models. Climate models use equations to represent how all of these different aspects interact together to drive the Earth’s climate. Some of these processes are shown in this picture:</a:t>
            </a:r>
          </a:p>
        </p:txBody>
      </p:sp>
      <p:pic>
        <p:nvPicPr>
          <p:cNvPr id="7170" name="Picture 2">
            <a:extLst>
              <a:ext uri="{FF2B5EF4-FFF2-40B4-BE49-F238E27FC236}">
                <a16:creationId xmlns:a16="http://schemas.microsoft.com/office/drawing/2014/main" id="{004921B8-3082-41AF-A30C-76C4E5796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301" y="898200"/>
            <a:ext cx="4562475" cy="52292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2866B8-25EE-4D87-955D-3B5196A5C8F8}"/>
              </a:ext>
            </a:extLst>
          </p:cNvPr>
          <p:cNvSpPr txBox="1"/>
          <p:nvPr/>
        </p:nvSpPr>
        <p:spPr>
          <a:xfrm>
            <a:off x="7149255" y="6043456"/>
            <a:ext cx="3940566" cy="369332"/>
          </a:xfrm>
          <a:prstGeom prst="rect">
            <a:avLst/>
          </a:prstGeom>
          <a:solidFill>
            <a:schemeClr val="bg1"/>
          </a:solidFill>
        </p:spPr>
        <p:txBody>
          <a:bodyPr wrap="none" rtlCol="0">
            <a:spAutoFit/>
          </a:bodyPr>
          <a:lstStyle/>
          <a:p>
            <a:r>
              <a:rPr lang="en-NZ" dirty="0"/>
              <a:t>Illustration credit: Jonny Williams, NIWA</a:t>
            </a:r>
          </a:p>
        </p:txBody>
      </p:sp>
    </p:spTree>
    <p:extLst>
      <p:ext uri="{BB962C8B-B14F-4D97-AF65-F5344CB8AC3E}">
        <p14:creationId xmlns:p14="http://schemas.microsoft.com/office/powerpoint/2010/main" val="344279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6096000" y="501315"/>
            <a:ext cx="5732754" cy="5855369"/>
          </a:xfrm>
        </p:spPr>
        <p:txBody>
          <a:bodyPr>
            <a:normAutofit fontScale="92500" lnSpcReduction="10000"/>
          </a:bodyPr>
          <a:lstStyle/>
          <a:p>
            <a:pPr marL="0" indent="0" fontAlgn="base">
              <a:lnSpc>
                <a:spcPct val="120000"/>
              </a:lnSpc>
              <a:buNone/>
            </a:pPr>
            <a:r>
              <a:rPr lang="en-US" dirty="0"/>
              <a:t>When we create a climate models, we include all of these processes in our calculations so that we can get an idea of how they may change in the future and how the climate may change overall. We can also get an idea of how these processes affect each other.</a:t>
            </a:r>
          </a:p>
          <a:p>
            <a:pPr marL="0" indent="0" fontAlgn="base">
              <a:lnSpc>
                <a:spcPct val="120000"/>
              </a:lnSpc>
              <a:buNone/>
            </a:pPr>
            <a:r>
              <a:rPr lang="en-US" dirty="0"/>
              <a:t>These models allow us to test different scenarios – like warmer atmospheric temperatures or more acidic oceans – to see what impact these changes may have on the climate and the natural world.</a:t>
            </a:r>
          </a:p>
        </p:txBody>
      </p:sp>
      <p:pic>
        <p:nvPicPr>
          <p:cNvPr id="11" name="Picture 10" descr="A person riding a wave in the ocean&#10;&#10;Description automatically generated">
            <a:extLst>
              <a:ext uri="{FF2B5EF4-FFF2-40B4-BE49-F238E27FC236}">
                <a16:creationId xmlns:a16="http://schemas.microsoft.com/office/drawing/2014/main" id="{B55D69C9-1317-4494-98F3-92A13F9FC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46" y="629652"/>
            <a:ext cx="5471990" cy="5165558"/>
          </a:xfrm>
          <a:prstGeom prst="rect">
            <a:avLst/>
          </a:prstGeom>
        </p:spPr>
      </p:pic>
    </p:spTree>
    <p:extLst>
      <p:ext uri="{BB962C8B-B14F-4D97-AF65-F5344CB8AC3E}">
        <p14:creationId xmlns:p14="http://schemas.microsoft.com/office/powerpoint/2010/main" val="398995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6208295" y="1510369"/>
            <a:ext cx="5620459" cy="5069306"/>
          </a:xfrm>
        </p:spPr>
        <p:txBody>
          <a:bodyPr>
            <a:normAutofit/>
          </a:bodyPr>
          <a:lstStyle/>
          <a:p>
            <a:pPr marL="0" indent="0" fontAlgn="base">
              <a:lnSpc>
                <a:spcPct val="110000"/>
              </a:lnSpc>
              <a:buNone/>
            </a:pPr>
            <a:r>
              <a:rPr lang="en-US" sz="3200" dirty="0"/>
              <a:t>For example, increasing air temperatures over the South Pole may cause the ice on land there (called an ice sheet) to melt, changing the habitats of the fish, birds and mammals that live there.</a:t>
            </a:r>
          </a:p>
        </p:txBody>
      </p:sp>
      <p:pic>
        <p:nvPicPr>
          <p:cNvPr id="6" name="Picture 5" descr="Water next to the ocean&#10;&#10;Description automatically generated">
            <a:extLst>
              <a:ext uri="{FF2B5EF4-FFF2-40B4-BE49-F238E27FC236}">
                <a16:creationId xmlns:a16="http://schemas.microsoft.com/office/drawing/2014/main" id="{3EF7B5C9-3ADA-46C9-A14C-27FCD06C9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70" y="1510369"/>
            <a:ext cx="5805237" cy="3837262"/>
          </a:xfrm>
          <a:prstGeom prst="rect">
            <a:avLst/>
          </a:prstGeom>
        </p:spPr>
      </p:pic>
    </p:spTree>
    <p:extLst>
      <p:ext uri="{BB962C8B-B14F-4D97-AF65-F5344CB8AC3E}">
        <p14:creationId xmlns:p14="http://schemas.microsoft.com/office/powerpoint/2010/main" val="353493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6978316" y="609600"/>
            <a:ext cx="4850438" cy="5646822"/>
          </a:xfrm>
        </p:spPr>
        <p:txBody>
          <a:bodyPr>
            <a:normAutofit/>
          </a:bodyPr>
          <a:lstStyle/>
          <a:p>
            <a:pPr marL="0" indent="0" fontAlgn="base">
              <a:lnSpc>
                <a:spcPct val="110000"/>
              </a:lnSpc>
              <a:buNone/>
            </a:pPr>
            <a:r>
              <a:rPr lang="en-US" dirty="0"/>
              <a:t>Climate models also allow us to test “What if?” scenarios and plan for the future.  For example, if we predict it will rain less in a particular area, then that area may not be suitable for growing crops. Or if we predict that sea-levels will rise significantly, towns and houses near the ocean will be at risk and may have to be moved.</a:t>
            </a:r>
          </a:p>
        </p:txBody>
      </p:sp>
      <p:pic>
        <p:nvPicPr>
          <p:cNvPr id="3" name="Picture 2" descr="A body of water with a mountain in the background&#10;&#10;Description automatically generated">
            <a:extLst>
              <a:ext uri="{FF2B5EF4-FFF2-40B4-BE49-F238E27FC236}">
                <a16:creationId xmlns:a16="http://schemas.microsoft.com/office/drawing/2014/main" id="{1ED3D3CB-B114-467F-AC10-CC32CC841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46" y="1106904"/>
            <a:ext cx="6379564" cy="4255169"/>
          </a:xfrm>
          <a:prstGeom prst="rect">
            <a:avLst/>
          </a:prstGeom>
        </p:spPr>
      </p:pic>
    </p:spTree>
    <p:extLst>
      <p:ext uri="{BB962C8B-B14F-4D97-AF65-F5344CB8AC3E}">
        <p14:creationId xmlns:p14="http://schemas.microsoft.com/office/powerpoint/2010/main" val="83733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09E1-6ACF-4758-8B15-EBEF3A5E533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3700" dirty="0">
                <a:solidFill>
                  <a:schemeClr val="tx1"/>
                </a:solidFill>
                <a:latin typeface="+mj-lt"/>
              </a:rPr>
              <a:t>Kahoot quiz: Computing the climate</a:t>
            </a:r>
          </a:p>
        </p:txBody>
      </p:sp>
      <p:sp>
        <p:nvSpPr>
          <p:cNvPr id="1028"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hlinkClick r:id="rId3"/>
            <a:extLst>
              <a:ext uri="{FF2B5EF4-FFF2-40B4-BE49-F238E27FC236}">
                <a16:creationId xmlns:a16="http://schemas.microsoft.com/office/drawing/2014/main" id="{A3AE468F-5C4B-4E2B-8E7A-7E194F426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81" r="1" b="1073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F58AEA-F8E5-4C3C-A077-A5D1A86ABE1D}"/>
              </a:ext>
            </a:extLst>
          </p:cNvPr>
          <p:cNvSpPr/>
          <p:nvPr/>
        </p:nvSpPr>
        <p:spPr>
          <a:xfrm>
            <a:off x="3047999" y="6053328"/>
            <a:ext cx="6096000" cy="646331"/>
          </a:xfrm>
          <a:prstGeom prst="rect">
            <a:avLst/>
          </a:prstGeom>
        </p:spPr>
        <p:txBody>
          <a:bodyPr>
            <a:spAutoFit/>
          </a:bodyPr>
          <a:lstStyle/>
          <a:p>
            <a:r>
              <a:rPr lang="en-NZ" dirty="0">
                <a:hlinkClick r:id="rId3"/>
              </a:rPr>
              <a:t>https://play.kahoot.it/v2/?quizId</a:t>
            </a:r>
            <a:r>
              <a:rPr lang="en-NZ">
                <a:hlinkClick r:id="rId3"/>
              </a:rPr>
              <a:t>=16e4c573-898d-42d3-8014-c877d415f210</a:t>
            </a:r>
            <a:r>
              <a:rPr lang="en-NZ"/>
              <a:t> </a:t>
            </a:r>
            <a:endParaRPr lang="en-NZ" dirty="0"/>
          </a:p>
        </p:txBody>
      </p:sp>
    </p:spTree>
    <p:extLst>
      <p:ext uri="{BB962C8B-B14F-4D97-AF65-F5344CB8AC3E}">
        <p14:creationId xmlns:p14="http://schemas.microsoft.com/office/powerpoint/2010/main" val="478104014"/>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4D7FD1-7B58-488E-BC6E-0687B7A4C8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2061</TotalTime>
  <Words>445</Words>
  <Application>Microsoft Office PowerPoint</Application>
  <PresentationFormat>Widescreen</PresentationFormat>
  <Paragraphs>21</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Computing the climate</vt:lpstr>
      <vt:lpstr>What is climate modelling?</vt:lpstr>
      <vt:lpstr>Supercomputers</vt:lpstr>
      <vt:lpstr>How do we create a climate model?</vt:lpstr>
      <vt:lpstr>PowerPoint Presentation</vt:lpstr>
      <vt:lpstr>PowerPoint Presentation</vt:lpstr>
      <vt:lpstr>PowerPoint Presentation</vt:lpstr>
      <vt:lpstr>Kahoot quiz: Computing the climate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Petra Pearce</dc:creator>
  <cp:lastModifiedBy>Petra Pearce</cp:lastModifiedBy>
  <cp:revision>4</cp:revision>
  <dcterms:created xsi:type="dcterms:W3CDTF">2020-07-15T03:19:47Z</dcterms:created>
  <dcterms:modified xsi:type="dcterms:W3CDTF">2020-11-05T02:10:52Z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0x010100BE53D5ECD54C9A46B37B0C715C29B2DD</vt:lpwstr>
  </property>
</Properties>
</file>