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57" r:id="rId5"/>
    <p:sldId id="264" r:id="rId6"/>
    <p:sldId id="270" r:id="rId7"/>
    <p:sldId id="265" r:id="rId8"/>
    <p:sldId id="279" r:id="rId9"/>
    <p:sldId id="280" r:id="rId10"/>
    <p:sldId id="281"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BFBEC-3D5D-41B5-852F-668BF0FD70FD}" v="2" dt="2020-11-05T02:07:35.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259" autoAdjust="0"/>
  </p:normalViewPr>
  <p:slideViewPr>
    <p:cSldViewPr snapToGrid="0">
      <p:cViewPr varScale="1">
        <p:scale>
          <a:sx n="91" d="100"/>
          <a:sy n="91" d="100"/>
        </p:scale>
        <p:origin x="1350" y="90"/>
      </p:cViewPr>
      <p:guideLst/>
    </p:cSldViewPr>
  </p:slideViewPr>
  <p:notesTextViewPr>
    <p:cViewPr>
      <p:scale>
        <a:sx n="3" d="2"/>
        <a:sy n="3" d="2"/>
      </p:scale>
      <p:origin x="0" y="0"/>
    </p:cViewPr>
  </p:notesTextViewPr>
  <p:notesViewPr>
    <p:cSldViewPr snapToGrid="0">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a Pearce" userId="7030ef64-b6ad-421f-a0a7-586fe773fc0b" providerId="ADAL" clId="{C59E0468-814E-41AA-85EC-39760CF8EED1}"/>
    <pc:docChg chg="modSld">
      <pc:chgData name="Petra Pearce" userId="7030ef64-b6ad-421f-a0a7-586fe773fc0b" providerId="ADAL" clId="{C59E0468-814E-41AA-85EC-39760CF8EED1}" dt="2020-09-02T23:36:25.423" v="4" actId="14100"/>
      <pc:docMkLst>
        <pc:docMk/>
      </pc:docMkLst>
      <pc:sldChg chg="modSp">
        <pc:chgData name="Petra Pearce" userId="7030ef64-b6ad-421f-a0a7-586fe773fc0b" providerId="ADAL" clId="{C59E0468-814E-41AA-85EC-39760CF8EED1}" dt="2020-09-02T23:36:25.423" v="4" actId="14100"/>
        <pc:sldMkLst>
          <pc:docMk/>
          <pc:sldMk cId="3989954550" sldId="279"/>
        </pc:sldMkLst>
        <pc:spChg chg="mod">
          <ac:chgData name="Petra Pearce" userId="7030ef64-b6ad-421f-a0a7-586fe773fc0b" providerId="ADAL" clId="{C59E0468-814E-41AA-85EC-39760CF8EED1}" dt="2020-09-02T23:36:25.423" v="4" actId="14100"/>
          <ac:spMkLst>
            <pc:docMk/>
            <pc:sldMk cId="3989954550" sldId="279"/>
            <ac:spMk id="4" creationId="{766EB18C-BD6A-4676-8607-C48B0C952442}"/>
          </ac:spMkLst>
        </pc:spChg>
      </pc:sldChg>
    </pc:docChg>
  </pc:docChgLst>
  <pc:docChgLst>
    <pc:chgData name="Stacy Mohan" userId="S::stacy.mohan@niwa.co.nz::6086f4df-27bd-46cf-aff6-c633e53b4b09" providerId="AD" clId="Web-{49E7AE83-BC84-3DEE-3088-4329B158D4A1}"/>
    <pc:docChg chg="modSld">
      <pc:chgData name="Stacy Mohan" userId="S::stacy.mohan@niwa.co.nz::6086f4df-27bd-46cf-aff6-c633e53b4b09" providerId="AD" clId="Web-{49E7AE83-BC84-3DEE-3088-4329B158D4A1}" dt="2020-08-27T02:51:24.011" v="8" actId="20577"/>
      <pc:docMkLst>
        <pc:docMk/>
      </pc:docMkLst>
      <pc:sldChg chg="modSp">
        <pc:chgData name="Stacy Mohan" userId="S::stacy.mohan@niwa.co.nz::6086f4df-27bd-46cf-aff6-c633e53b4b09" providerId="AD" clId="Web-{49E7AE83-BC84-3DEE-3088-4329B158D4A1}" dt="2020-08-27T02:50:46.541" v="3" actId="20577"/>
        <pc:sldMkLst>
          <pc:docMk/>
          <pc:sldMk cId="1351205359" sldId="270"/>
        </pc:sldMkLst>
        <pc:spChg chg="mod">
          <ac:chgData name="Stacy Mohan" userId="S::stacy.mohan@niwa.co.nz::6086f4df-27bd-46cf-aff6-c633e53b4b09" providerId="AD" clId="Web-{49E7AE83-BC84-3DEE-3088-4329B158D4A1}" dt="2020-08-27T02:50:46.541" v="3" actId="20577"/>
          <ac:spMkLst>
            <pc:docMk/>
            <pc:sldMk cId="1351205359" sldId="270"/>
            <ac:spMk id="3" creationId="{53592C2E-19B4-4B97-9463-0E2DFCC799AE}"/>
          </ac:spMkLst>
        </pc:spChg>
      </pc:sldChg>
      <pc:sldChg chg="modSp">
        <pc:chgData name="Stacy Mohan" userId="S::stacy.mohan@niwa.co.nz::6086f4df-27bd-46cf-aff6-c633e53b4b09" providerId="AD" clId="Web-{49E7AE83-BC84-3DEE-3088-4329B158D4A1}" dt="2020-08-27T02:51:24.011" v="8" actId="20577"/>
        <pc:sldMkLst>
          <pc:docMk/>
          <pc:sldMk cId="1524819904" sldId="281"/>
        </pc:sldMkLst>
        <pc:spChg chg="mod">
          <ac:chgData name="Stacy Mohan" userId="S::stacy.mohan@niwa.co.nz::6086f4df-27bd-46cf-aff6-c633e53b4b09" providerId="AD" clId="Web-{49E7AE83-BC84-3DEE-3088-4329B158D4A1}" dt="2020-08-27T02:51:24.011" v="8" actId="20577"/>
          <ac:spMkLst>
            <pc:docMk/>
            <pc:sldMk cId="1524819904" sldId="281"/>
            <ac:spMk id="4" creationId="{766EB18C-BD6A-4676-8607-C48B0C952442}"/>
          </ac:spMkLst>
        </pc:spChg>
      </pc:sldChg>
    </pc:docChg>
  </pc:docChgLst>
  <pc:docChgLst>
    <pc:chgData name="Petra Pearce" userId="7030ef64-b6ad-421f-a0a7-586fe773fc0b" providerId="ADAL" clId="{818EB823-D9D2-46A2-88AE-29FE0440D18F}"/>
    <pc:docChg chg="undo custSel addSld delSld modSld">
      <pc:chgData name="Petra Pearce" userId="7030ef64-b6ad-421f-a0a7-586fe773fc0b" providerId="ADAL" clId="{818EB823-D9D2-46A2-88AE-29FE0440D18F}" dt="2020-08-21T04:15:05.900" v="643" actId="20577"/>
      <pc:docMkLst>
        <pc:docMk/>
      </pc:docMkLst>
      <pc:sldChg chg="modSp">
        <pc:chgData name="Petra Pearce" userId="7030ef64-b6ad-421f-a0a7-586fe773fc0b" providerId="ADAL" clId="{818EB823-D9D2-46A2-88AE-29FE0440D18F}" dt="2020-08-21T04:15:05.900" v="643" actId="20577"/>
        <pc:sldMkLst>
          <pc:docMk/>
          <pc:sldMk cId="2806106126" sldId="257"/>
        </pc:sldMkLst>
        <pc:spChg chg="mod">
          <ac:chgData name="Petra Pearce" userId="7030ef64-b6ad-421f-a0a7-586fe773fc0b" providerId="ADAL" clId="{818EB823-D9D2-46A2-88AE-29FE0440D18F}" dt="2020-08-21T04:15:05.900" v="643" actId="20577"/>
          <ac:spMkLst>
            <pc:docMk/>
            <pc:sldMk cId="2806106126" sldId="257"/>
            <ac:spMk id="2" creationId="{00000000-0000-0000-0000-000000000000}"/>
          </ac:spMkLst>
        </pc:spChg>
      </pc:sldChg>
      <pc:sldChg chg="delSp modSp del">
        <pc:chgData name="Petra Pearce" userId="7030ef64-b6ad-421f-a0a7-586fe773fc0b" providerId="ADAL" clId="{818EB823-D9D2-46A2-88AE-29FE0440D18F}" dt="2020-08-21T04:08:05.910" v="545" actId="2696"/>
        <pc:sldMkLst>
          <pc:docMk/>
          <pc:sldMk cId="4182844858" sldId="258"/>
        </pc:sldMkLst>
        <pc:spChg chg="mod">
          <ac:chgData name="Petra Pearce" userId="7030ef64-b6ad-421f-a0a7-586fe773fc0b" providerId="ADAL" clId="{818EB823-D9D2-46A2-88AE-29FE0440D18F}" dt="2020-08-20T22:54:27.058" v="62" actId="27636"/>
          <ac:spMkLst>
            <pc:docMk/>
            <pc:sldMk cId="4182844858" sldId="258"/>
            <ac:spMk id="3" creationId="{D0E2EB74-C980-4FFA-83BC-3659D87039F8}"/>
          </ac:spMkLst>
        </pc:spChg>
        <pc:picChg chg="del">
          <ac:chgData name="Petra Pearce" userId="7030ef64-b6ad-421f-a0a7-586fe773fc0b" providerId="ADAL" clId="{818EB823-D9D2-46A2-88AE-29FE0440D18F}" dt="2020-08-20T22:54:17.472" v="57" actId="478"/>
          <ac:picMkLst>
            <pc:docMk/>
            <pc:sldMk cId="4182844858" sldId="258"/>
            <ac:picMk id="3074" creationId="{8D1210CF-3BAA-42E8-8962-FF828D23577C}"/>
          </ac:picMkLst>
        </pc:picChg>
      </pc:sldChg>
      <pc:sldChg chg="del">
        <pc:chgData name="Petra Pearce" userId="7030ef64-b6ad-421f-a0a7-586fe773fc0b" providerId="ADAL" clId="{818EB823-D9D2-46A2-88AE-29FE0440D18F}" dt="2020-08-21T00:28:48.187" v="461" actId="2696"/>
        <pc:sldMkLst>
          <pc:docMk/>
          <pc:sldMk cId="3176748994" sldId="261"/>
        </pc:sldMkLst>
      </pc:sldChg>
      <pc:sldChg chg="addSp delSp modSp">
        <pc:chgData name="Petra Pearce" userId="7030ef64-b6ad-421f-a0a7-586fe773fc0b" providerId="ADAL" clId="{818EB823-D9D2-46A2-88AE-29FE0440D18F}" dt="2020-08-21T04:15:05.086" v="642" actId="20577"/>
        <pc:sldMkLst>
          <pc:docMk/>
          <pc:sldMk cId="2160207030" sldId="264"/>
        </pc:sldMkLst>
        <pc:spChg chg="mod">
          <ac:chgData name="Petra Pearce" userId="7030ef64-b6ad-421f-a0a7-586fe773fc0b" providerId="ADAL" clId="{818EB823-D9D2-46A2-88AE-29FE0440D18F}" dt="2020-08-21T04:15:05.086" v="642" actId="20577"/>
          <ac:spMkLst>
            <pc:docMk/>
            <pc:sldMk cId="2160207030" sldId="264"/>
            <ac:spMk id="2" creationId="{370090A9-7D0B-4265-BBEA-4450DC546450}"/>
          </ac:spMkLst>
        </pc:spChg>
        <pc:spChg chg="mod">
          <ac:chgData name="Petra Pearce" userId="7030ef64-b6ad-421f-a0a7-586fe773fc0b" providerId="ADAL" clId="{818EB823-D9D2-46A2-88AE-29FE0440D18F}" dt="2020-08-21T04:15:03.830" v="641"/>
          <ac:spMkLst>
            <pc:docMk/>
            <pc:sldMk cId="2160207030" sldId="264"/>
            <ac:spMk id="3" creationId="{3F23D18B-FE8C-4579-8D51-6D199B3EEAF1}"/>
          </ac:spMkLst>
        </pc:spChg>
        <pc:picChg chg="del">
          <ac:chgData name="Petra Pearce" userId="7030ef64-b6ad-421f-a0a7-586fe773fc0b" providerId="ADAL" clId="{818EB823-D9D2-46A2-88AE-29FE0440D18F}" dt="2020-08-20T22:55:25.328" v="124" actId="478"/>
          <ac:picMkLst>
            <pc:docMk/>
            <pc:sldMk cId="2160207030" sldId="264"/>
            <ac:picMk id="5" creationId="{16E3F1B4-EAEB-4E61-8D95-3E5E5AA69A26}"/>
          </ac:picMkLst>
        </pc:picChg>
        <pc:picChg chg="add mod">
          <ac:chgData name="Petra Pearce" userId="7030ef64-b6ad-421f-a0a7-586fe773fc0b" providerId="ADAL" clId="{818EB823-D9D2-46A2-88AE-29FE0440D18F}" dt="2020-08-20T22:55:33.412" v="130" actId="1076"/>
          <ac:picMkLst>
            <pc:docMk/>
            <pc:sldMk cId="2160207030" sldId="264"/>
            <ac:picMk id="7" creationId="{D19C1CA7-FF60-4C01-BA53-A2DA87AAA140}"/>
          </ac:picMkLst>
        </pc:picChg>
      </pc:sldChg>
      <pc:sldChg chg="addSp delSp modSp">
        <pc:chgData name="Petra Pearce" userId="7030ef64-b6ad-421f-a0a7-586fe773fc0b" providerId="ADAL" clId="{818EB823-D9D2-46A2-88AE-29FE0440D18F}" dt="2020-08-21T01:47:15.764" v="470" actId="14100"/>
        <pc:sldMkLst>
          <pc:docMk/>
          <pc:sldMk cId="3442796882" sldId="265"/>
        </pc:sldMkLst>
        <pc:spChg chg="mod">
          <ac:chgData name="Petra Pearce" userId="7030ef64-b6ad-421f-a0a7-586fe773fc0b" providerId="ADAL" clId="{818EB823-D9D2-46A2-88AE-29FE0440D18F}" dt="2020-08-21T00:26:14.200" v="375" actId="1076"/>
          <ac:spMkLst>
            <pc:docMk/>
            <pc:sldMk cId="3442796882" sldId="265"/>
            <ac:spMk id="2" creationId="{D22BEFE7-AD94-4D76-9BB1-BE9E60800289}"/>
          </ac:spMkLst>
        </pc:spChg>
        <pc:spChg chg="add mod">
          <ac:chgData name="Petra Pearce" userId="7030ef64-b6ad-421f-a0a7-586fe773fc0b" providerId="ADAL" clId="{818EB823-D9D2-46A2-88AE-29FE0440D18F}" dt="2020-08-21T00:28:39.307" v="460" actId="122"/>
          <ac:spMkLst>
            <pc:docMk/>
            <pc:sldMk cId="3442796882" sldId="265"/>
            <ac:spMk id="3" creationId="{32CC17E9-C9FC-43E6-A8E6-509EF9C98CFF}"/>
          </ac:spMkLst>
        </pc:spChg>
        <pc:spChg chg="mod">
          <ac:chgData name="Petra Pearce" userId="7030ef64-b6ad-421f-a0a7-586fe773fc0b" providerId="ADAL" clId="{818EB823-D9D2-46A2-88AE-29FE0440D18F}" dt="2020-08-21T01:47:15.764" v="470" actId="14100"/>
          <ac:spMkLst>
            <pc:docMk/>
            <pc:sldMk cId="3442796882" sldId="265"/>
            <ac:spMk id="4" creationId="{766EB18C-BD6A-4676-8607-C48B0C952442}"/>
          </ac:spMkLst>
        </pc:spChg>
        <pc:picChg chg="del">
          <ac:chgData name="Petra Pearce" userId="7030ef64-b6ad-421f-a0a7-586fe773fc0b" providerId="ADAL" clId="{818EB823-D9D2-46A2-88AE-29FE0440D18F}" dt="2020-08-21T00:25:46.753" v="341" actId="478"/>
          <ac:picMkLst>
            <pc:docMk/>
            <pc:sldMk cId="3442796882" sldId="265"/>
            <ac:picMk id="5" creationId="{8415471E-E436-4A81-AE68-26F1323E717B}"/>
          </ac:picMkLst>
        </pc:picChg>
        <pc:picChg chg="add mod">
          <ac:chgData name="Petra Pearce" userId="7030ef64-b6ad-421f-a0a7-586fe773fc0b" providerId="ADAL" clId="{818EB823-D9D2-46A2-88AE-29FE0440D18F}" dt="2020-08-21T00:27:49.240" v="383" actId="1076"/>
          <ac:picMkLst>
            <pc:docMk/>
            <pc:sldMk cId="3442796882" sldId="265"/>
            <ac:picMk id="6" creationId="{AEEC61FD-375C-40A1-A733-EC667B944D11}"/>
          </ac:picMkLst>
        </pc:picChg>
      </pc:sldChg>
      <pc:sldChg chg="del">
        <pc:chgData name="Petra Pearce" userId="7030ef64-b6ad-421f-a0a7-586fe773fc0b" providerId="ADAL" clId="{818EB823-D9D2-46A2-88AE-29FE0440D18F}" dt="2020-08-21T00:28:48.767" v="462" actId="2696"/>
        <pc:sldMkLst>
          <pc:docMk/>
          <pc:sldMk cId="2148492230" sldId="266"/>
        </pc:sldMkLst>
      </pc:sldChg>
      <pc:sldChg chg="addSp delSp modSp">
        <pc:chgData name="Petra Pearce" userId="7030ef64-b6ad-421f-a0a7-586fe773fc0b" providerId="ADAL" clId="{818EB823-D9D2-46A2-88AE-29FE0440D18F}" dt="2020-08-21T00:24:38.657" v="317" actId="1076"/>
        <pc:sldMkLst>
          <pc:docMk/>
          <pc:sldMk cId="1351205359" sldId="270"/>
        </pc:sldMkLst>
        <pc:spChg chg="add del">
          <ac:chgData name="Petra Pearce" userId="7030ef64-b6ad-421f-a0a7-586fe773fc0b" providerId="ADAL" clId="{818EB823-D9D2-46A2-88AE-29FE0440D18F}" dt="2020-08-21T00:24:08.730" v="306"/>
          <ac:spMkLst>
            <pc:docMk/>
            <pc:sldMk cId="1351205359" sldId="270"/>
            <ac:spMk id="2" creationId="{1271F00C-7807-4F85-AD31-71885FB98A5C}"/>
          </ac:spMkLst>
        </pc:spChg>
        <pc:spChg chg="mod">
          <ac:chgData name="Petra Pearce" userId="7030ef64-b6ad-421f-a0a7-586fe773fc0b" providerId="ADAL" clId="{818EB823-D9D2-46A2-88AE-29FE0440D18F}" dt="2020-08-21T00:24:34.639" v="315" actId="27636"/>
          <ac:spMkLst>
            <pc:docMk/>
            <pc:sldMk cId="1351205359" sldId="270"/>
            <ac:spMk id="3" creationId="{53592C2E-19B4-4B97-9463-0E2DFCC799AE}"/>
          </ac:spMkLst>
        </pc:spChg>
        <pc:spChg chg="mod">
          <ac:chgData name="Petra Pearce" userId="7030ef64-b6ad-421f-a0a7-586fe773fc0b" providerId="ADAL" clId="{818EB823-D9D2-46A2-88AE-29FE0440D18F}" dt="2020-08-21T00:21:31.314" v="263" actId="20577"/>
          <ac:spMkLst>
            <pc:docMk/>
            <pc:sldMk cId="1351205359" sldId="270"/>
            <ac:spMk id="8" creationId="{DD364854-9AFA-4F0D-B54A-011F9484AFE0}"/>
          </ac:spMkLst>
        </pc:spChg>
        <pc:picChg chg="add mod">
          <ac:chgData name="Petra Pearce" userId="7030ef64-b6ad-421f-a0a7-586fe773fc0b" providerId="ADAL" clId="{818EB823-D9D2-46A2-88AE-29FE0440D18F}" dt="2020-08-21T00:24:38.657" v="317" actId="1076"/>
          <ac:picMkLst>
            <pc:docMk/>
            <pc:sldMk cId="1351205359" sldId="270"/>
            <ac:picMk id="5" creationId="{6CBD3933-F1AB-4776-9AD9-43A5769B3EF8}"/>
          </ac:picMkLst>
        </pc:picChg>
      </pc:sldChg>
      <pc:sldChg chg="modSp">
        <pc:chgData name="Petra Pearce" userId="7030ef64-b6ad-421f-a0a7-586fe773fc0b" providerId="ADAL" clId="{818EB823-D9D2-46A2-88AE-29FE0440D18F}" dt="2020-08-21T04:09:11.339" v="589"/>
        <pc:sldMkLst>
          <pc:docMk/>
          <pc:sldMk cId="478104014" sldId="272"/>
        </pc:sldMkLst>
        <pc:spChg chg="mod">
          <ac:chgData name="Petra Pearce" userId="7030ef64-b6ad-421f-a0a7-586fe773fc0b" providerId="ADAL" clId="{818EB823-D9D2-46A2-88AE-29FE0440D18F}" dt="2020-08-21T04:08:56.815" v="588" actId="20577"/>
          <ac:spMkLst>
            <pc:docMk/>
            <pc:sldMk cId="478104014" sldId="272"/>
            <ac:spMk id="2" creationId="{C0D609E1-6ACF-4758-8B15-EBEF3A5E5330}"/>
          </ac:spMkLst>
        </pc:spChg>
        <pc:picChg chg="mod">
          <ac:chgData name="Petra Pearce" userId="7030ef64-b6ad-421f-a0a7-586fe773fc0b" providerId="ADAL" clId="{818EB823-D9D2-46A2-88AE-29FE0440D18F}" dt="2020-08-21T04:09:11.339" v="589"/>
          <ac:picMkLst>
            <pc:docMk/>
            <pc:sldMk cId="478104014" sldId="272"/>
            <ac:picMk id="1026" creationId="{A3AE468F-5C4B-4E2B-8E7A-7E194F426E8B}"/>
          </ac:picMkLst>
        </pc:picChg>
      </pc:sldChg>
      <pc:sldChg chg="del">
        <pc:chgData name="Petra Pearce" userId="7030ef64-b6ad-421f-a0a7-586fe773fc0b" providerId="ADAL" clId="{818EB823-D9D2-46A2-88AE-29FE0440D18F}" dt="2020-08-21T00:28:57.840" v="465" actId="2696"/>
        <pc:sldMkLst>
          <pc:docMk/>
          <pc:sldMk cId="537009847" sldId="273"/>
        </pc:sldMkLst>
      </pc:sldChg>
      <pc:sldChg chg="del">
        <pc:chgData name="Petra Pearce" userId="7030ef64-b6ad-421f-a0a7-586fe773fc0b" providerId="ADAL" clId="{818EB823-D9D2-46A2-88AE-29FE0440D18F}" dt="2020-08-21T00:28:49.309" v="463" actId="2696"/>
        <pc:sldMkLst>
          <pc:docMk/>
          <pc:sldMk cId="1228087589" sldId="274"/>
        </pc:sldMkLst>
      </pc:sldChg>
      <pc:sldChg chg="del">
        <pc:chgData name="Petra Pearce" userId="7030ef64-b6ad-421f-a0a7-586fe773fc0b" providerId="ADAL" clId="{818EB823-D9D2-46A2-88AE-29FE0440D18F}" dt="2020-08-21T00:28:50.393" v="464" actId="2696"/>
        <pc:sldMkLst>
          <pc:docMk/>
          <pc:sldMk cId="4167923676" sldId="275"/>
        </pc:sldMkLst>
      </pc:sldChg>
      <pc:sldChg chg="delSp modSp del">
        <pc:chgData name="Petra Pearce" userId="7030ef64-b6ad-421f-a0a7-586fe773fc0b" providerId="ADAL" clId="{818EB823-D9D2-46A2-88AE-29FE0440D18F}" dt="2020-08-21T04:08:32.460" v="548" actId="2696"/>
        <pc:sldMkLst>
          <pc:docMk/>
          <pc:sldMk cId="3230149030" sldId="276"/>
        </pc:sldMkLst>
        <pc:spChg chg="mod">
          <ac:chgData name="Petra Pearce" userId="7030ef64-b6ad-421f-a0a7-586fe773fc0b" providerId="ADAL" clId="{818EB823-D9D2-46A2-88AE-29FE0440D18F}" dt="2020-08-21T00:25:19.092" v="336" actId="20577"/>
          <ac:spMkLst>
            <pc:docMk/>
            <pc:sldMk cId="3230149030" sldId="276"/>
            <ac:spMk id="2" creationId="{370090A9-7D0B-4265-BBEA-4450DC546450}"/>
          </ac:spMkLst>
        </pc:spChg>
        <pc:spChg chg="mod">
          <ac:chgData name="Petra Pearce" userId="7030ef64-b6ad-421f-a0a7-586fe773fc0b" providerId="ADAL" clId="{818EB823-D9D2-46A2-88AE-29FE0440D18F}" dt="2020-08-21T00:25:28.476" v="338" actId="27636"/>
          <ac:spMkLst>
            <pc:docMk/>
            <pc:sldMk cId="3230149030" sldId="276"/>
            <ac:spMk id="3" creationId="{3F23D18B-FE8C-4579-8D51-6D199B3EEAF1}"/>
          </ac:spMkLst>
        </pc:spChg>
        <pc:picChg chg="del">
          <ac:chgData name="Petra Pearce" userId="7030ef64-b6ad-421f-a0a7-586fe773fc0b" providerId="ADAL" clId="{818EB823-D9D2-46A2-88AE-29FE0440D18F}" dt="2020-08-21T00:25:30.608" v="339" actId="478"/>
          <ac:picMkLst>
            <pc:docMk/>
            <pc:sldMk cId="3230149030" sldId="276"/>
            <ac:picMk id="4098" creationId="{A18BCC46-398D-4F73-B1EE-32F7F0BB443E}"/>
          </ac:picMkLst>
        </pc:picChg>
      </pc:sldChg>
      <pc:sldChg chg="addSp delSp modSp add del">
        <pc:chgData name="Petra Pearce" userId="7030ef64-b6ad-421f-a0a7-586fe773fc0b" providerId="ADAL" clId="{818EB823-D9D2-46A2-88AE-29FE0440D18F}" dt="2020-08-21T04:08:16.341" v="546" actId="2696"/>
        <pc:sldMkLst>
          <pc:docMk/>
          <pc:sldMk cId="2080092793" sldId="277"/>
        </pc:sldMkLst>
        <pc:spChg chg="mod">
          <ac:chgData name="Petra Pearce" userId="7030ef64-b6ad-421f-a0a7-586fe773fc0b" providerId="ADAL" clId="{818EB823-D9D2-46A2-88AE-29FE0440D18F}" dt="2020-08-21T00:22:37.443" v="296" actId="20577"/>
          <ac:spMkLst>
            <pc:docMk/>
            <pc:sldMk cId="2080092793" sldId="277"/>
            <ac:spMk id="3" creationId="{53592C2E-19B4-4B97-9463-0E2DFCC799AE}"/>
          </ac:spMkLst>
        </pc:spChg>
        <pc:picChg chg="add del mod">
          <ac:chgData name="Petra Pearce" userId="7030ef64-b6ad-421f-a0a7-586fe773fc0b" providerId="ADAL" clId="{818EB823-D9D2-46A2-88AE-29FE0440D18F}" dt="2020-08-21T00:22:39.461" v="297"/>
          <ac:picMkLst>
            <pc:docMk/>
            <pc:sldMk cId="2080092793" sldId="277"/>
            <ac:picMk id="1026" creationId="{9130292E-4F3D-49D9-BBD2-B1CF81DE50AF}"/>
          </ac:picMkLst>
        </pc:picChg>
      </pc:sldChg>
      <pc:sldChg chg="addSp modSp add del">
        <pc:chgData name="Petra Pearce" userId="7030ef64-b6ad-421f-a0a7-586fe773fc0b" providerId="ADAL" clId="{818EB823-D9D2-46A2-88AE-29FE0440D18F}" dt="2020-08-21T04:08:17.068" v="547" actId="2696"/>
        <pc:sldMkLst>
          <pc:docMk/>
          <pc:sldMk cId="1877112986" sldId="278"/>
        </pc:sldMkLst>
        <pc:picChg chg="add mod">
          <ac:chgData name="Petra Pearce" userId="7030ef64-b6ad-421f-a0a7-586fe773fc0b" providerId="ADAL" clId="{818EB823-D9D2-46A2-88AE-29FE0440D18F}" dt="2020-08-21T00:22:52.223" v="302" actId="14100"/>
          <ac:picMkLst>
            <pc:docMk/>
            <pc:sldMk cId="1877112986" sldId="278"/>
            <ac:picMk id="5" creationId="{D95FE3F9-5FFD-466F-93AA-1DA2717AA77D}"/>
          </ac:picMkLst>
        </pc:picChg>
      </pc:sldChg>
      <pc:sldChg chg="addSp delSp modSp add">
        <pc:chgData name="Petra Pearce" userId="7030ef64-b6ad-421f-a0a7-586fe773fc0b" providerId="ADAL" clId="{818EB823-D9D2-46A2-88AE-29FE0440D18F}" dt="2020-08-21T01:48:27.734" v="503" actId="1076"/>
        <pc:sldMkLst>
          <pc:docMk/>
          <pc:sldMk cId="3989954550" sldId="279"/>
        </pc:sldMkLst>
        <pc:spChg chg="mod">
          <ac:chgData name="Petra Pearce" userId="7030ef64-b6ad-421f-a0a7-586fe773fc0b" providerId="ADAL" clId="{818EB823-D9D2-46A2-88AE-29FE0440D18F}" dt="2020-08-21T01:47:28.181" v="479" actId="20577"/>
          <ac:spMkLst>
            <pc:docMk/>
            <pc:sldMk cId="3989954550" sldId="279"/>
            <ac:spMk id="2" creationId="{D22BEFE7-AD94-4D76-9BB1-BE9E60800289}"/>
          </ac:spMkLst>
        </pc:spChg>
        <pc:spChg chg="del">
          <ac:chgData name="Petra Pearce" userId="7030ef64-b6ad-421f-a0a7-586fe773fc0b" providerId="ADAL" clId="{818EB823-D9D2-46A2-88AE-29FE0440D18F}" dt="2020-08-21T01:48:09.254" v="495" actId="478"/>
          <ac:spMkLst>
            <pc:docMk/>
            <pc:sldMk cId="3989954550" sldId="279"/>
            <ac:spMk id="3" creationId="{32CC17E9-C9FC-43E6-A8E6-509EF9C98CFF}"/>
          </ac:spMkLst>
        </pc:spChg>
        <pc:spChg chg="mod">
          <ac:chgData name="Petra Pearce" userId="7030ef64-b6ad-421f-a0a7-586fe773fc0b" providerId="ADAL" clId="{818EB823-D9D2-46A2-88AE-29FE0440D18F}" dt="2020-08-21T01:48:23.493" v="502" actId="27636"/>
          <ac:spMkLst>
            <pc:docMk/>
            <pc:sldMk cId="3989954550" sldId="279"/>
            <ac:spMk id="4" creationId="{766EB18C-BD6A-4676-8607-C48B0C952442}"/>
          </ac:spMkLst>
        </pc:spChg>
        <pc:picChg chg="del">
          <ac:chgData name="Petra Pearce" userId="7030ef64-b6ad-421f-a0a7-586fe773fc0b" providerId="ADAL" clId="{818EB823-D9D2-46A2-88AE-29FE0440D18F}" dt="2020-08-21T01:47:40.852" v="482" actId="478"/>
          <ac:picMkLst>
            <pc:docMk/>
            <pc:sldMk cId="3989954550" sldId="279"/>
            <ac:picMk id="6" creationId="{AEEC61FD-375C-40A1-A733-EC667B944D11}"/>
          </ac:picMkLst>
        </pc:picChg>
        <pc:picChg chg="add mod">
          <ac:chgData name="Petra Pearce" userId="7030ef64-b6ad-421f-a0a7-586fe773fc0b" providerId="ADAL" clId="{818EB823-D9D2-46A2-88AE-29FE0440D18F}" dt="2020-08-21T01:48:27.734" v="503" actId="1076"/>
          <ac:picMkLst>
            <pc:docMk/>
            <pc:sldMk cId="3989954550" sldId="279"/>
            <ac:picMk id="4098" creationId="{60F77B33-1EEA-4DEF-BC1C-C7ACD82ACBE2}"/>
          </ac:picMkLst>
        </pc:picChg>
      </pc:sldChg>
      <pc:sldChg chg="addSp delSp modSp add">
        <pc:chgData name="Petra Pearce" userId="7030ef64-b6ad-421f-a0a7-586fe773fc0b" providerId="ADAL" clId="{818EB823-D9D2-46A2-88AE-29FE0440D18F}" dt="2020-08-21T04:06:45.088" v="523" actId="20577"/>
        <pc:sldMkLst>
          <pc:docMk/>
          <pc:sldMk cId="3534937529" sldId="280"/>
        </pc:sldMkLst>
        <pc:spChg chg="mod">
          <ac:chgData name="Petra Pearce" userId="7030ef64-b6ad-421f-a0a7-586fe773fc0b" providerId="ADAL" clId="{818EB823-D9D2-46A2-88AE-29FE0440D18F}" dt="2020-08-21T04:06:15.136" v="515" actId="20577"/>
          <ac:spMkLst>
            <pc:docMk/>
            <pc:sldMk cId="3534937529" sldId="280"/>
            <ac:spMk id="2" creationId="{D22BEFE7-AD94-4D76-9BB1-BE9E60800289}"/>
          </ac:spMkLst>
        </pc:spChg>
        <pc:spChg chg="mod">
          <ac:chgData name="Petra Pearce" userId="7030ef64-b6ad-421f-a0a7-586fe773fc0b" providerId="ADAL" clId="{818EB823-D9D2-46A2-88AE-29FE0440D18F}" dt="2020-08-21T04:06:45.088" v="523" actId="20577"/>
          <ac:spMkLst>
            <pc:docMk/>
            <pc:sldMk cId="3534937529" sldId="280"/>
            <ac:spMk id="4" creationId="{766EB18C-BD6A-4676-8607-C48B0C952442}"/>
          </ac:spMkLst>
        </pc:spChg>
        <pc:picChg chg="add mod">
          <ac:chgData name="Petra Pearce" userId="7030ef64-b6ad-421f-a0a7-586fe773fc0b" providerId="ADAL" clId="{818EB823-D9D2-46A2-88AE-29FE0440D18F}" dt="2020-08-21T04:06:40.208" v="520" actId="14100"/>
          <ac:picMkLst>
            <pc:docMk/>
            <pc:sldMk cId="3534937529" sldId="280"/>
            <ac:picMk id="3" creationId="{E3320D1D-A5DD-4A05-9CE5-85ADC73BF124}"/>
          </ac:picMkLst>
        </pc:picChg>
        <pc:picChg chg="del">
          <ac:chgData name="Petra Pearce" userId="7030ef64-b6ad-421f-a0a7-586fe773fc0b" providerId="ADAL" clId="{818EB823-D9D2-46A2-88AE-29FE0440D18F}" dt="2020-08-21T04:06:31.298" v="516" actId="478"/>
          <ac:picMkLst>
            <pc:docMk/>
            <pc:sldMk cId="3534937529" sldId="280"/>
            <ac:picMk id="4098" creationId="{60F77B33-1EEA-4DEF-BC1C-C7ACD82ACBE2}"/>
          </ac:picMkLst>
        </pc:picChg>
      </pc:sldChg>
      <pc:sldChg chg="addSp delSp modSp add">
        <pc:chgData name="Petra Pearce" userId="7030ef64-b6ad-421f-a0a7-586fe773fc0b" providerId="ADAL" clId="{818EB823-D9D2-46A2-88AE-29FE0440D18F}" dt="2020-08-21T04:07:25.777" v="544" actId="20577"/>
        <pc:sldMkLst>
          <pc:docMk/>
          <pc:sldMk cId="1524819904" sldId="281"/>
        </pc:sldMkLst>
        <pc:spChg chg="mod">
          <ac:chgData name="Petra Pearce" userId="7030ef64-b6ad-421f-a0a7-586fe773fc0b" providerId="ADAL" clId="{818EB823-D9D2-46A2-88AE-29FE0440D18F}" dt="2020-08-21T04:06:56.672" v="533" actId="20577"/>
          <ac:spMkLst>
            <pc:docMk/>
            <pc:sldMk cId="1524819904" sldId="281"/>
            <ac:spMk id="2" creationId="{D22BEFE7-AD94-4D76-9BB1-BE9E60800289}"/>
          </ac:spMkLst>
        </pc:spChg>
        <pc:spChg chg="mod">
          <ac:chgData name="Petra Pearce" userId="7030ef64-b6ad-421f-a0a7-586fe773fc0b" providerId="ADAL" clId="{818EB823-D9D2-46A2-88AE-29FE0440D18F}" dt="2020-08-21T04:07:25.777" v="544" actId="20577"/>
          <ac:spMkLst>
            <pc:docMk/>
            <pc:sldMk cId="1524819904" sldId="281"/>
            <ac:spMk id="4" creationId="{766EB18C-BD6A-4676-8607-C48B0C952442}"/>
          </ac:spMkLst>
        </pc:spChg>
        <pc:picChg chg="del">
          <ac:chgData name="Petra Pearce" userId="7030ef64-b6ad-421f-a0a7-586fe773fc0b" providerId="ADAL" clId="{818EB823-D9D2-46A2-88AE-29FE0440D18F}" dt="2020-08-21T04:07:07.505" v="538" actId="478"/>
          <ac:picMkLst>
            <pc:docMk/>
            <pc:sldMk cId="1524819904" sldId="281"/>
            <ac:picMk id="3" creationId="{E3320D1D-A5DD-4A05-9CE5-85ADC73BF124}"/>
          </ac:picMkLst>
        </pc:picChg>
        <pc:picChg chg="add mod">
          <ac:chgData name="Petra Pearce" userId="7030ef64-b6ad-421f-a0a7-586fe773fc0b" providerId="ADAL" clId="{818EB823-D9D2-46A2-88AE-29FE0440D18F}" dt="2020-08-21T04:07:14.355" v="543" actId="1076"/>
          <ac:picMkLst>
            <pc:docMk/>
            <pc:sldMk cId="1524819904" sldId="281"/>
            <ac:picMk id="5122" creationId="{799F14AA-7F1E-49D1-B1AC-603962A64B38}"/>
          </ac:picMkLst>
        </pc:picChg>
      </pc:sldChg>
    </pc:docChg>
  </pc:docChgLst>
  <pc:docChgLst>
    <pc:chgData name="Petra Pearce" userId="7030ef64-b6ad-421f-a0a7-586fe773fc0b" providerId="ADAL" clId="{F2ABFBEC-3D5D-41B5-852F-668BF0FD70FD}"/>
    <pc:docChg chg="modSld">
      <pc:chgData name="Petra Pearce" userId="7030ef64-b6ad-421f-a0a7-586fe773fc0b" providerId="ADAL" clId="{F2ABFBEC-3D5D-41B5-852F-668BF0FD70FD}" dt="2020-11-05T02:07:35.186" v="2" actId="20577"/>
      <pc:docMkLst>
        <pc:docMk/>
      </pc:docMkLst>
      <pc:sldChg chg="addSp modSp">
        <pc:chgData name="Petra Pearce" userId="7030ef64-b6ad-421f-a0a7-586fe773fc0b" providerId="ADAL" clId="{F2ABFBEC-3D5D-41B5-852F-668BF0FD70FD}" dt="2020-11-05T02:07:35.186" v="2" actId="20577"/>
        <pc:sldMkLst>
          <pc:docMk/>
          <pc:sldMk cId="478104014" sldId="272"/>
        </pc:sldMkLst>
        <pc:spChg chg="add mod">
          <ac:chgData name="Petra Pearce" userId="7030ef64-b6ad-421f-a0a7-586fe773fc0b" providerId="ADAL" clId="{F2ABFBEC-3D5D-41B5-852F-668BF0FD70FD}" dt="2020-11-05T02:07:35.186" v="2" actId="20577"/>
          <ac:spMkLst>
            <pc:docMk/>
            <pc:sldMk cId="478104014" sldId="272"/>
            <ac:spMk id="3" creationId="{B24707C8-1F4D-43BB-ABF2-46F3B89EDBD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384BF0-F03A-482A-83CD-C7B3780FB70B}" type="datetimeFigureOut">
              <a:rPr lang="en-NZ" smtClean="0"/>
              <a:t>5/11/2020</a:t>
            </a:fld>
            <a:endParaRPr lang="en-NZ"/>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86AC5-DA1B-4C86-BBFE-B2A53D1CA349}" type="slidenum">
              <a:rPr lang="en-NZ" smtClean="0"/>
              <a:t>‹#›</a:t>
            </a:fld>
            <a:endParaRPr lang="en-NZ"/>
          </a:p>
        </p:txBody>
      </p:sp>
    </p:spTree>
    <p:extLst>
      <p:ext uri="{BB962C8B-B14F-4D97-AF65-F5344CB8AC3E}">
        <p14:creationId xmlns:p14="http://schemas.microsoft.com/office/powerpoint/2010/main" val="2562168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96C96-BECF-499C-AAA9-85A80BB1F7EE}" type="datetimeFigureOut">
              <a:rPr lang="en-NZ" smtClean="0"/>
              <a:t>5/11/2020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021AD-EE30-4F89-B16A-4ACB770692F3}" type="slidenum">
              <a:rPr lang="en-NZ" smtClean="0"/>
              <a:t>‹#›</a:t>
            </a:fld>
            <a:endParaRPr lang="en-NZ"/>
          </a:p>
        </p:txBody>
      </p:sp>
    </p:spTree>
    <p:extLst>
      <p:ext uri="{BB962C8B-B14F-4D97-AF65-F5344CB8AC3E}">
        <p14:creationId xmlns:p14="http://schemas.microsoft.com/office/powerpoint/2010/main" val="59780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A2021AD-EE30-4F89-B16A-4ACB770692F3}" type="slidenum">
              <a:rPr lang="en-NZ" smtClean="0"/>
              <a:t>8</a:t>
            </a:fld>
            <a:endParaRPr lang="en-NZ"/>
          </a:p>
        </p:txBody>
      </p:sp>
    </p:spTree>
    <p:extLst>
      <p:ext uri="{BB962C8B-B14F-4D97-AF65-F5344CB8AC3E}">
        <p14:creationId xmlns:p14="http://schemas.microsoft.com/office/powerpoint/2010/main" val="3100967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a:xfrm>
            <a:off x="4597415" y="6136079"/>
            <a:ext cx="7147597" cy="365125"/>
          </a:xfrm>
        </p:spPr>
        <p:txBody>
          <a:bodyPr/>
          <a:lstStyle>
            <a:lvl1pPr algn="l">
              <a:defRPr>
                <a:solidFill>
                  <a:schemeClr val="bg1"/>
                </a:solidFill>
              </a:defRPr>
            </a:lvl1pPr>
          </a:lstStyle>
          <a:p>
            <a:pPr algn="r"/>
            <a:r>
              <a:rPr lang="en-NZ" b="1" dirty="0"/>
              <a:t>24 July 2018 </a:t>
            </a:r>
            <a:r>
              <a:rPr lang="en-NZ" dirty="0"/>
              <a:t>Presentation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97415" y="1007928"/>
            <a:ext cx="3057150" cy="4806706"/>
          </a:xfrm>
          <a:prstGeom prst="rect">
            <a:avLst/>
          </a:prstGeom>
        </p:spPr>
      </p:pic>
    </p:spTree>
    <p:extLst>
      <p:ext uri="{BB962C8B-B14F-4D97-AF65-F5344CB8AC3E}">
        <p14:creationId xmlns:p14="http://schemas.microsoft.com/office/powerpoint/2010/main" val="3478800507"/>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Logos Slide">
    <p:spTree>
      <p:nvGrpSpPr>
        <p:cNvPr id="1" name=""/>
        <p:cNvGrpSpPr/>
        <p:nvPr/>
      </p:nvGrpSpPr>
      <p:grpSpPr>
        <a:xfrm>
          <a:off x="0" y="0"/>
          <a:ext cx="0" cy="0"/>
          <a:chOff x="0" y="0"/>
          <a:chExt cx="0" cy="0"/>
        </a:xfrm>
      </p:grpSpPr>
      <p:sp>
        <p:nvSpPr>
          <p:cNvPr id="4" name="Rectangle 3"/>
          <p:cNvSpPr/>
          <p:nvPr userDrawn="1"/>
        </p:nvSpPr>
        <p:spPr>
          <a:xfrm>
            <a:off x="0" y="4779390"/>
            <a:ext cx="9973559" cy="20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Picture Placeholder 5"/>
          <p:cNvSpPr>
            <a:spLocks noGrp="1"/>
          </p:cNvSpPr>
          <p:nvPr>
            <p:ph type="pic" sz="quarter" idx="15"/>
          </p:nvPr>
        </p:nvSpPr>
        <p:spPr>
          <a:xfrm>
            <a:off x="612775" y="5184742"/>
            <a:ext cx="2177559" cy="1309623"/>
          </a:xfrm>
        </p:spPr>
        <p:txBody>
          <a:bodyPr/>
          <a:lstStyle/>
          <a:p>
            <a:endParaRPr lang="en-NZ"/>
          </a:p>
        </p:txBody>
      </p:sp>
      <p:sp>
        <p:nvSpPr>
          <p:cNvPr id="16" name="Picture Placeholder 5"/>
          <p:cNvSpPr>
            <a:spLocks noGrp="1"/>
          </p:cNvSpPr>
          <p:nvPr>
            <p:ph type="pic" sz="quarter" idx="16"/>
          </p:nvPr>
        </p:nvSpPr>
        <p:spPr>
          <a:xfrm>
            <a:off x="2931769" y="5184742"/>
            <a:ext cx="2177559" cy="1309623"/>
          </a:xfrm>
        </p:spPr>
        <p:txBody>
          <a:bodyPr/>
          <a:lstStyle/>
          <a:p>
            <a:endParaRPr lang="en-NZ"/>
          </a:p>
        </p:txBody>
      </p:sp>
      <p:sp>
        <p:nvSpPr>
          <p:cNvPr id="17" name="Picture Placeholder 5"/>
          <p:cNvSpPr>
            <a:spLocks noGrp="1"/>
          </p:cNvSpPr>
          <p:nvPr>
            <p:ph type="pic" sz="quarter" idx="17"/>
          </p:nvPr>
        </p:nvSpPr>
        <p:spPr>
          <a:xfrm>
            <a:off x="5279044" y="5184742"/>
            <a:ext cx="2177559" cy="1309623"/>
          </a:xfrm>
        </p:spPr>
        <p:txBody>
          <a:bodyPr/>
          <a:lstStyle/>
          <a:p>
            <a:endParaRPr lang="en-NZ"/>
          </a:p>
        </p:txBody>
      </p:sp>
      <p:sp>
        <p:nvSpPr>
          <p:cNvPr id="18" name="Picture Placeholder 5"/>
          <p:cNvSpPr>
            <a:spLocks noGrp="1"/>
          </p:cNvSpPr>
          <p:nvPr>
            <p:ph type="pic" sz="quarter" idx="18"/>
          </p:nvPr>
        </p:nvSpPr>
        <p:spPr>
          <a:xfrm>
            <a:off x="7626318" y="5184742"/>
            <a:ext cx="2177559" cy="1309623"/>
          </a:xfrm>
        </p:spPr>
        <p:txBody>
          <a:bodyPr/>
          <a:lstStyle/>
          <a:p>
            <a:endParaRPr lang="en-NZ"/>
          </a:p>
        </p:txBody>
      </p:sp>
    </p:spTree>
    <p:extLst>
      <p:ext uri="{BB962C8B-B14F-4D97-AF65-F5344CB8AC3E}">
        <p14:creationId xmlns:p14="http://schemas.microsoft.com/office/powerpoint/2010/main" val="219899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ogos Slide">
    <p:spTree>
      <p:nvGrpSpPr>
        <p:cNvPr id="1" name=""/>
        <p:cNvGrpSpPr/>
        <p:nvPr/>
      </p:nvGrpSpPr>
      <p:grpSpPr>
        <a:xfrm>
          <a:off x="0" y="0"/>
          <a:ext cx="0" cy="0"/>
          <a:chOff x="0" y="0"/>
          <a:chExt cx="0" cy="0"/>
        </a:xfrm>
      </p:grpSpPr>
      <p:sp>
        <p:nvSpPr>
          <p:cNvPr id="17" name="Picture Placeholder 5"/>
          <p:cNvSpPr>
            <a:spLocks noGrp="1"/>
          </p:cNvSpPr>
          <p:nvPr>
            <p:ph type="pic" sz="quarter" idx="17"/>
          </p:nvPr>
        </p:nvSpPr>
        <p:spPr>
          <a:xfrm>
            <a:off x="5279044" y="5184742"/>
            <a:ext cx="2177559" cy="1309623"/>
          </a:xfrm>
        </p:spPr>
        <p:txBody>
          <a:bodyPr/>
          <a:lstStyle/>
          <a:p>
            <a:endParaRPr lang="en-NZ"/>
          </a:p>
        </p:txBody>
      </p:sp>
      <p:sp>
        <p:nvSpPr>
          <p:cNvPr id="18" name="Picture Placeholder 5"/>
          <p:cNvSpPr>
            <a:spLocks noGrp="1"/>
          </p:cNvSpPr>
          <p:nvPr>
            <p:ph type="pic" sz="quarter" idx="18"/>
          </p:nvPr>
        </p:nvSpPr>
        <p:spPr>
          <a:xfrm>
            <a:off x="7626318" y="5184742"/>
            <a:ext cx="2177559" cy="1309623"/>
          </a:xfrm>
        </p:spPr>
        <p:txBody>
          <a:bodyPr/>
          <a:lstStyle/>
          <a:p>
            <a:endParaRPr lang="en-NZ"/>
          </a:p>
        </p:txBody>
      </p:sp>
    </p:spTree>
    <p:extLst>
      <p:ext uri="{BB962C8B-B14F-4D97-AF65-F5344CB8AC3E}">
        <p14:creationId xmlns:p14="http://schemas.microsoft.com/office/powerpoint/2010/main" val="239980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2798" y="4485094"/>
            <a:ext cx="6643294" cy="636951"/>
          </a:xfrm>
        </p:spPr>
        <p:txBody>
          <a:bodyPr>
            <a:noAutofit/>
          </a:bodyPr>
          <a:lstStyle>
            <a:lvl1pPr>
              <a:defRPr sz="40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5146479"/>
            <a:ext cx="6673850" cy="1000125"/>
          </a:xfrm>
        </p:spPr>
        <p:txBody>
          <a:bodyPr>
            <a:normAutofit/>
          </a:bodyPr>
          <a:lstStyle>
            <a:lvl1pPr marL="0" indent="0">
              <a:buNone/>
              <a:defRPr sz="20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37567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5620" y="978323"/>
            <a:ext cx="6643294" cy="636951"/>
          </a:xfrm>
        </p:spPr>
        <p:txBody>
          <a:bodyPr>
            <a:noAutofit/>
          </a:bodyPr>
          <a:lstStyle>
            <a:lvl1pPr>
              <a:defRPr sz="22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1588219"/>
            <a:ext cx="6673850" cy="1000125"/>
          </a:xfrm>
        </p:spPr>
        <p:txBody>
          <a:bodyPr>
            <a:normAutofit/>
          </a:bodyPr>
          <a:lstStyle>
            <a:lvl1pPr marL="0" indent="0">
              <a:spcBef>
                <a:spcPts val="200"/>
              </a:spcBef>
              <a:buNone/>
              <a:defRPr sz="1800" b="1" baseline="0">
                <a:solidFill>
                  <a:schemeClr val="bg1"/>
                </a:solidFill>
                <a:latin typeface="+mn-lt"/>
              </a:defRPr>
            </a:lvl1pPr>
            <a:lvl2pPr marL="0" indent="0">
              <a:spcBef>
                <a:spcPts val="200"/>
              </a:spcBef>
              <a:buNone/>
              <a:defRPr sz="1800" b="0">
                <a:solidFill>
                  <a:schemeClr val="bg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2688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5191565"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Content Placeholder 2"/>
          <p:cNvSpPr>
            <a:spLocks noGrp="1"/>
          </p:cNvSpPr>
          <p:nvPr>
            <p:ph idx="10"/>
          </p:nvPr>
        </p:nvSpPr>
        <p:spPr>
          <a:xfrm>
            <a:off x="6108569" y="1976846"/>
            <a:ext cx="5245231"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022156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10813869"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46373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39931" y="1053737"/>
            <a:ext cx="5276407" cy="636951"/>
          </a:xfrm>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5276407" cy="3688664"/>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6" name="Picture Placeholder 5"/>
          <p:cNvSpPr>
            <a:spLocks noGrp="1"/>
          </p:cNvSpPr>
          <p:nvPr>
            <p:ph type="pic" sz="quarter" idx="10"/>
          </p:nvPr>
        </p:nvSpPr>
        <p:spPr>
          <a:xfrm>
            <a:off x="6165850" y="857250"/>
            <a:ext cx="5400675" cy="4959350"/>
          </a:xfrm>
        </p:spPr>
        <p:txBody>
          <a:bodyPr/>
          <a:lstStyle/>
          <a:p>
            <a:endParaRPr lang="en-NZ"/>
          </a:p>
        </p:txBody>
      </p:sp>
    </p:spTree>
    <p:extLst>
      <p:ext uri="{BB962C8B-B14F-4D97-AF65-F5344CB8AC3E}">
        <p14:creationId xmlns:p14="http://schemas.microsoft.com/office/powerpoint/2010/main" val="2842961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39932" y="857250"/>
            <a:ext cx="11026594" cy="4959350"/>
          </a:xfrm>
        </p:spPr>
        <p:txBody>
          <a:bodyPr/>
          <a:lstStyle/>
          <a:p>
            <a:endParaRPr lang="en-NZ" dirty="0"/>
          </a:p>
        </p:txBody>
      </p:sp>
    </p:spTree>
    <p:extLst>
      <p:ext uri="{BB962C8B-B14F-4D97-AF65-F5344CB8AC3E}">
        <p14:creationId xmlns:p14="http://schemas.microsoft.com/office/powerpoint/2010/main" val="271344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156325" y="847725"/>
            <a:ext cx="5400675" cy="4978400"/>
          </a:xfrm>
        </p:spPr>
        <p:txBody>
          <a:bodyPr/>
          <a:lstStyle/>
          <a:p>
            <a:endParaRPr lang="en-NZ"/>
          </a:p>
        </p:txBody>
      </p:sp>
      <p:sp>
        <p:nvSpPr>
          <p:cNvPr id="2" name="Title 1"/>
          <p:cNvSpPr>
            <a:spLocks noGrp="1"/>
          </p:cNvSpPr>
          <p:nvPr>
            <p:ph type="title"/>
          </p:nvPr>
        </p:nvSpPr>
        <p:spPr>
          <a:xfrm>
            <a:off x="539931" y="1053737"/>
            <a:ext cx="5276407" cy="636951"/>
          </a:xfrm>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5276407" cy="3688664"/>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78439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6" name="Picture Placeholder 5"/>
          <p:cNvSpPr>
            <a:spLocks noGrp="1"/>
          </p:cNvSpPr>
          <p:nvPr>
            <p:ph type="pic" sz="quarter" idx="10"/>
          </p:nvPr>
        </p:nvSpPr>
        <p:spPr>
          <a:xfrm>
            <a:off x="612775" y="1857375"/>
            <a:ext cx="2092325" cy="1884363"/>
          </a:xfrm>
        </p:spPr>
        <p:txBody>
          <a:bodyPr/>
          <a:lstStyle/>
          <a:p>
            <a:endParaRPr lang="en-NZ"/>
          </a:p>
        </p:txBody>
      </p:sp>
      <p:sp>
        <p:nvSpPr>
          <p:cNvPr id="7" name="Picture Placeholder 5"/>
          <p:cNvSpPr>
            <a:spLocks noGrp="1"/>
          </p:cNvSpPr>
          <p:nvPr>
            <p:ph type="pic" sz="quarter" idx="11"/>
          </p:nvPr>
        </p:nvSpPr>
        <p:spPr>
          <a:xfrm>
            <a:off x="2837501" y="1857375"/>
            <a:ext cx="2092325" cy="1884363"/>
          </a:xfrm>
        </p:spPr>
        <p:txBody>
          <a:bodyPr/>
          <a:lstStyle/>
          <a:p>
            <a:endParaRPr lang="en-NZ"/>
          </a:p>
        </p:txBody>
      </p:sp>
      <p:sp>
        <p:nvSpPr>
          <p:cNvPr id="8" name="Picture Placeholder 5"/>
          <p:cNvSpPr>
            <a:spLocks noGrp="1"/>
          </p:cNvSpPr>
          <p:nvPr>
            <p:ph type="pic" sz="quarter" idx="12"/>
          </p:nvPr>
        </p:nvSpPr>
        <p:spPr>
          <a:xfrm>
            <a:off x="5052800" y="1857375"/>
            <a:ext cx="2092325" cy="1884363"/>
          </a:xfrm>
        </p:spPr>
        <p:txBody>
          <a:bodyPr/>
          <a:lstStyle/>
          <a:p>
            <a:endParaRPr lang="en-NZ"/>
          </a:p>
        </p:txBody>
      </p:sp>
      <p:sp>
        <p:nvSpPr>
          <p:cNvPr id="9" name="Picture Placeholder 5"/>
          <p:cNvSpPr>
            <a:spLocks noGrp="1"/>
          </p:cNvSpPr>
          <p:nvPr>
            <p:ph type="pic" sz="quarter" idx="13"/>
          </p:nvPr>
        </p:nvSpPr>
        <p:spPr>
          <a:xfrm>
            <a:off x="7258672" y="1857375"/>
            <a:ext cx="2092325" cy="1884363"/>
          </a:xfrm>
        </p:spPr>
        <p:txBody>
          <a:bodyPr/>
          <a:lstStyle/>
          <a:p>
            <a:endParaRPr lang="en-NZ"/>
          </a:p>
        </p:txBody>
      </p:sp>
      <p:sp>
        <p:nvSpPr>
          <p:cNvPr id="10" name="Picture Placeholder 5"/>
          <p:cNvSpPr>
            <a:spLocks noGrp="1"/>
          </p:cNvSpPr>
          <p:nvPr>
            <p:ph type="pic" sz="quarter" idx="14"/>
          </p:nvPr>
        </p:nvSpPr>
        <p:spPr>
          <a:xfrm>
            <a:off x="9473971" y="1857375"/>
            <a:ext cx="2092325" cy="1884363"/>
          </a:xfrm>
        </p:spPr>
        <p:txBody>
          <a:bodyPr/>
          <a:lstStyle/>
          <a:p>
            <a:endParaRPr lang="en-NZ"/>
          </a:p>
        </p:txBody>
      </p:sp>
      <p:sp>
        <p:nvSpPr>
          <p:cNvPr id="11" name="Picture Placeholder 5"/>
          <p:cNvSpPr>
            <a:spLocks noGrp="1"/>
          </p:cNvSpPr>
          <p:nvPr>
            <p:ph type="pic" sz="quarter" idx="15"/>
          </p:nvPr>
        </p:nvSpPr>
        <p:spPr>
          <a:xfrm>
            <a:off x="612775" y="3837004"/>
            <a:ext cx="2092325" cy="1884363"/>
          </a:xfrm>
        </p:spPr>
        <p:txBody>
          <a:bodyPr/>
          <a:lstStyle/>
          <a:p>
            <a:endParaRPr lang="en-NZ"/>
          </a:p>
        </p:txBody>
      </p:sp>
      <p:sp>
        <p:nvSpPr>
          <p:cNvPr id="12" name="Picture Placeholder 5"/>
          <p:cNvSpPr>
            <a:spLocks noGrp="1"/>
          </p:cNvSpPr>
          <p:nvPr>
            <p:ph type="pic" sz="quarter" idx="16"/>
          </p:nvPr>
        </p:nvSpPr>
        <p:spPr>
          <a:xfrm>
            <a:off x="2837501" y="3837004"/>
            <a:ext cx="2092325" cy="1884363"/>
          </a:xfrm>
        </p:spPr>
        <p:txBody>
          <a:bodyPr/>
          <a:lstStyle/>
          <a:p>
            <a:endParaRPr lang="en-NZ"/>
          </a:p>
        </p:txBody>
      </p:sp>
      <p:sp>
        <p:nvSpPr>
          <p:cNvPr id="13" name="Picture Placeholder 5"/>
          <p:cNvSpPr>
            <a:spLocks noGrp="1"/>
          </p:cNvSpPr>
          <p:nvPr>
            <p:ph type="pic" sz="quarter" idx="17"/>
          </p:nvPr>
        </p:nvSpPr>
        <p:spPr>
          <a:xfrm>
            <a:off x="5052800" y="3837004"/>
            <a:ext cx="2092325" cy="1884363"/>
          </a:xfrm>
        </p:spPr>
        <p:txBody>
          <a:bodyPr/>
          <a:lstStyle/>
          <a:p>
            <a:endParaRPr lang="en-NZ"/>
          </a:p>
        </p:txBody>
      </p:sp>
      <p:sp>
        <p:nvSpPr>
          <p:cNvPr id="14" name="Picture Placeholder 5"/>
          <p:cNvSpPr>
            <a:spLocks noGrp="1"/>
          </p:cNvSpPr>
          <p:nvPr>
            <p:ph type="pic" sz="quarter" idx="18"/>
          </p:nvPr>
        </p:nvSpPr>
        <p:spPr>
          <a:xfrm>
            <a:off x="7258672" y="3837004"/>
            <a:ext cx="2092325" cy="1884363"/>
          </a:xfrm>
        </p:spPr>
        <p:txBody>
          <a:bodyPr/>
          <a:lstStyle/>
          <a:p>
            <a:endParaRPr lang="en-NZ"/>
          </a:p>
        </p:txBody>
      </p:sp>
      <p:sp>
        <p:nvSpPr>
          <p:cNvPr id="15" name="Picture Placeholder 5"/>
          <p:cNvSpPr>
            <a:spLocks noGrp="1"/>
          </p:cNvSpPr>
          <p:nvPr>
            <p:ph type="pic" sz="quarter" idx="19"/>
          </p:nvPr>
        </p:nvSpPr>
        <p:spPr>
          <a:xfrm>
            <a:off x="9473971" y="3837004"/>
            <a:ext cx="2092325" cy="1884363"/>
          </a:xfrm>
        </p:spPr>
        <p:txBody>
          <a:bodyPr/>
          <a:lstStyle/>
          <a:p>
            <a:endParaRPr lang="en-NZ"/>
          </a:p>
        </p:txBody>
      </p:sp>
    </p:spTree>
    <p:extLst>
      <p:ext uri="{BB962C8B-B14F-4D97-AF65-F5344CB8AC3E}">
        <p14:creationId xmlns:p14="http://schemas.microsoft.com/office/powerpoint/2010/main" val="9917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931" y="1053737"/>
            <a:ext cx="10813869" cy="636951"/>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539931" y="1976845"/>
            <a:ext cx="10813869" cy="42001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7D65A-9C1E-4AF6-8E06-B6F1A3D4ED8B}" type="datetimeFigureOut">
              <a:rPr lang="en-NZ" smtClean="0"/>
              <a:t>5/11/2020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495B2-4FE3-4026-8847-2AFE67DABA8C}" type="slidenum">
              <a:rPr lang="en-NZ" smtClean="0"/>
              <a:t>‹#›</a:t>
            </a:fld>
            <a:endParaRPr lang="en-NZ"/>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29408" y="6252029"/>
            <a:ext cx="2276861" cy="137160"/>
          </a:xfrm>
          <a:prstGeom prst="rect">
            <a:avLst/>
          </a:prstGeom>
        </p:spPr>
      </p:pic>
      <p:pic>
        <p:nvPicPr>
          <p:cNvPr id="10" name="Picture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139173" y="5933776"/>
            <a:ext cx="1423419" cy="521209"/>
          </a:xfrm>
          <a:prstGeom prst="rect">
            <a:avLst/>
          </a:prstGeom>
        </p:spPr>
      </p:pic>
    </p:spTree>
    <p:extLst>
      <p:ext uri="{BB962C8B-B14F-4D97-AF65-F5344CB8AC3E}">
        <p14:creationId xmlns:p14="http://schemas.microsoft.com/office/powerpoint/2010/main" val="215862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8" r:id="rId3"/>
    <p:sldLayoutId id="214748365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3600" kern="1200">
          <a:solidFill>
            <a:schemeClr val="accent2"/>
          </a:solidFill>
          <a:latin typeface="+mn-lt"/>
          <a:ea typeface="+mj-ea"/>
          <a:cs typeface="+mj-cs"/>
        </a:defRPr>
      </a:lvl1pPr>
    </p:titleStyle>
    <p:body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play.kahoot.it/v2/?quizId=d1fd7c38-a8fe-40f7-9b3d-cef635f283b8"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42" y="3913594"/>
            <a:ext cx="6643294" cy="636951"/>
          </a:xfrm>
        </p:spPr>
        <p:txBody>
          <a:bodyPr/>
          <a:lstStyle/>
          <a:p>
            <a:r>
              <a:rPr lang="en-NZ" dirty="0"/>
              <a:t>Understanding past climate can help predict the future</a:t>
            </a:r>
          </a:p>
        </p:txBody>
      </p:sp>
      <p:sp>
        <p:nvSpPr>
          <p:cNvPr id="5" name="Text Placeholder 4">
            <a:extLst>
              <a:ext uri="{FF2B5EF4-FFF2-40B4-BE49-F238E27FC236}">
                <a16:creationId xmlns:a16="http://schemas.microsoft.com/office/drawing/2014/main" id="{E831B32D-9456-4A47-A37F-4E4A93895903}"/>
              </a:ext>
            </a:extLst>
          </p:cNvPr>
          <p:cNvSpPr>
            <a:spLocks noGrp="1"/>
          </p:cNvSpPr>
          <p:nvPr>
            <p:ph type="body" sz="quarter" idx="10"/>
          </p:nvPr>
        </p:nvSpPr>
        <p:spPr/>
        <p:txBody>
          <a:bodyPr/>
          <a:lstStyle/>
          <a:p>
            <a:r>
              <a:rPr lang="en-NZ" i="1" dirty="0" err="1"/>
              <a:t>Rangi</a:t>
            </a:r>
            <a:r>
              <a:rPr lang="en-NZ" i="1" dirty="0"/>
              <a:t> weather and climate curriculum</a:t>
            </a:r>
          </a:p>
          <a:p>
            <a:endParaRPr lang="en-NZ" i="1" dirty="0"/>
          </a:p>
        </p:txBody>
      </p:sp>
      <p:pic>
        <p:nvPicPr>
          <p:cNvPr id="4" name="Picture 3" descr="A close up of a logo&#10;&#10;Description automatically generated">
            <a:extLst>
              <a:ext uri="{FF2B5EF4-FFF2-40B4-BE49-F238E27FC236}">
                <a16:creationId xmlns:a16="http://schemas.microsoft.com/office/drawing/2014/main" id="{5AB2B90C-1CBB-42DF-9F4A-562F07633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161" y="4698124"/>
            <a:ext cx="3132702" cy="1750236"/>
          </a:xfrm>
          <a:prstGeom prst="rect">
            <a:avLst/>
          </a:prstGeom>
        </p:spPr>
      </p:pic>
    </p:spTree>
    <p:extLst>
      <p:ext uri="{BB962C8B-B14F-4D97-AF65-F5344CB8AC3E}">
        <p14:creationId xmlns:p14="http://schemas.microsoft.com/office/powerpoint/2010/main" val="2806106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90A9-7D0B-4265-BBEA-4450DC546450}"/>
              </a:ext>
            </a:extLst>
          </p:cNvPr>
          <p:cNvSpPr>
            <a:spLocks noGrp="1"/>
          </p:cNvSpPr>
          <p:nvPr>
            <p:ph type="title"/>
          </p:nvPr>
        </p:nvSpPr>
        <p:spPr>
          <a:xfrm>
            <a:off x="539931" y="416787"/>
            <a:ext cx="10813869" cy="636951"/>
          </a:xfrm>
        </p:spPr>
        <p:txBody>
          <a:bodyPr/>
          <a:lstStyle/>
          <a:p>
            <a:r>
              <a:rPr lang="en-NZ" dirty="0"/>
              <a:t>Why is it important to monitor our changing climate?</a:t>
            </a:r>
          </a:p>
        </p:txBody>
      </p:sp>
      <p:sp>
        <p:nvSpPr>
          <p:cNvPr id="3" name="Content Placeholder 2">
            <a:extLst>
              <a:ext uri="{FF2B5EF4-FFF2-40B4-BE49-F238E27FC236}">
                <a16:creationId xmlns:a16="http://schemas.microsoft.com/office/drawing/2014/main" id="{3F23D18B-FE8C-4579-8D51-6D199B3EEAF1}"/>
              </a:ext>
            </a:extLst>
          </p:cNvPr>
          <p:cNvSpPr>
            <a:spLocks noGrp="1"/>
          </p:cNvSpPr>
          <p:nvPr>
            <p:ph idx="1"/>
          </p:nvPr>
        </p:nvSpPr>
        <p:spPr>
          <a:xfrm>
            <a:off x="539931" y="1194030"/>
            <a:ext cx="7256532" cy="5030307"/>
          </a:xfrm>
        </p:spPr>
        <p:txBody>
          <a:bodyPr>
            <a:normAutofit fontScale="85000" lnSpcReduction="10000"/>
          </a:bodyPr>
          <a:lstStyle/>
          <a:p>
            <a:pPr marL="0" indent="0" fontAlgn="base">
              <a:lnSpc>
                <a:spcPct val="110000"/>
              </a:lnSpc>
              <a:buNone/>
            </a:pPr>
            <a:r>
              <a:rPr lang="en-US" dirty="0"/>
              <a:t>The earth’s climate has been changing naturally for billions of years. </a:t>
            </a:r>
          </a:p>
          <a:p>
            <a:pPr marL="0" indent="0" fontAlgn="base">
              <a:lnSpc>
                <a:spcPct val="110000"/>
              </a:lnSpc>
              <a:buNone/>
            </a:pPr>
            <a:r>
              <a:rPr lang="en-US" dirty="0"/>
              <a:t>But at the beginning of the Industrial Revolution in the 18th century, humans started to release large amounts of greenhouse gases into the atmosphere, causing the earth’s climate to warm and change.  </a:t>
            </a:r>
          </a:p>
          <a:p>
            <a:pPr marL="0" indent="0" fontAlgn="base">
              <a:lnSpc>
                <a:spcPct val="110000"/>
              </a:lnSpc>
              <a:buNone/>
            </a:pPr>
            <a:r>
              <a:rPr lang="en-US" dirty="0"/>
              <a:t>This has greatly accelerated natural atmospheric processes (not caused by human activities) that cause the climate to change. </a:t>
            </a:r>
          </a:p>
          <a:p>
            <a:pPr marL="0" indent="0" fontAlgn="base">
              <a:lnSpc>
                <a:spcPct val="110000"/>
              </a:lnSpc>
              <a:buNone/>
            </a:pPr>
            <a:r>
              <a:rPr lang="en-US" dirty="0"/>
              <a:t>Ongoing monitoring of the climate is essential – we need to have good, accurate scientific observations to best understand climate change and prepare for the future.  </a:t>
            </a:r>
          </a:p>
        </p:txBody>
      </p:sp>
      <p:pic>
        <p:nvPicPr>
          <p:cNvPr id="7" name="Picture 6" descr="A body of water with a mountain in the background&#10;&#10;Description automatically generated">
            <a:extLst>
              <a:ext uri="{FF2B5EF4-FFF2-40B4-BE49-F238E27FC236}">
                <a16:creationId xmlns:a16="http://schemas.microsoft.com/office/drawing/2014/main" id="{D19C1CA7-FF60-4C01-BA53-A2DA87AAA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691" y="1145980"/>
            <a:ext cx="3536378" cy="5301916"/>
          </a:xfrm>
          <a:prstGeom prst="rect">
            <a:avLst/>
          </a:prstGeom>
        </p:spPr>
      </p:pic>
    </p:spTree>
    <p:extLst>
      <p:ext uri="{BB962C8B-B14F-4D97-AF65-F5344CB8AC3E}">
        <p14:creationId xmlns:p14="http://schemas.microsoft.com/office/powerpoint/2010/main" val="216020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592C2E-19B4-4B97-9463-0E2DFCC799AE}"/>
              </a:ext>
            </a:extLst>
          </p:cNvPr>
          <p:cNvSpPr>
            <a:spLocks noGrp="1"/>
          </p:cNvSpPr>
          <p:nvPr>
            <p:ph idx="1"/>
          </p:nvPr>
        </p:nvSpPr>
        <p:spPr>
          <a:xfrm>
            <a:off x="539932" y="1053738"/>
            <a:ext cx="5145498" cy="4994136"/>
          </a:xfrm>
        </p:spPr>
        <p:txBody>
          <a:bodyPr vert="horz" lIns="91440" tIns="45720" rIns="91440" bIns="45720" numCol="1" spcCol="0" rtlCol="0" anchor="t">
            <a:normAutofit fontScale="77500" lnSpcReduction="20000"/>
          </a:bodyPr>
          <a:lstStyle/>
          <a:p>
            <a:pPr marL="0" indent="0" fontAlgn="base">
              <a:lnSpc>
                <a:spcPct val="120000"/>
              </a:lnSpc>
              <a:buNone/>
            </a:pPr>
            <a:r>
              <a:rPr lang="en-US" dirty="0"/>
              <a:t>In New Zealand, NIWA’s seven-station temperature series helps us understand how our national average temperatures have changed over a long period of time. </a:t>
            </a:r>
            <a:endParaRPr lang="en-NZ" sz="3200" dirty="0"/>
          </a:p>
          <a:p>
            <a:pPr marL="0" indent="0">
              <a:lnSpc>
                <a:spcPct val="120000"/>
              </a:lnSpc>
              <a:buNone/>
            </a:pPr>
            <a:r>
              <a:rPr lang="en-US" dirty="0"/>
              <a:t>These climate stations, in seven locations around the country, collect important data which helps us understand temperature trends. </a:t>
            </a:r>
            <a:endParaRPr lang="en-NZ" sz="3200"/>
          </a:p>
          <a:p>
            <a:pPr marL="0" indent="0">
              <a:lnSpc>
                <a:spcPct val="120000"/>
              </a:lnSpc>
              <a:buNone/>
            </a:pPr>
            <a:r>
              <a:rPr lang="en-US" dirty="0"/>
              <a:t>The stations are in Auckland, Wellington, Masterton, Nelson, Hokitika, Lincoln, and Dunedin, and have been operating since 1909.</a:t>
            </a:r>
            <a:endParaRPr lang="en-NZ" sz="3200">
              <a:cs typeface="Calibri Light"/>
            </a:endParaRPr>
          </a:p>
        </p:txBody>
      </p:sp>
      <p:sp>
        <p:nvSpPr>
          <p:cNvPr id="8" name="Title 1">
            <a:extLst>
              <a:ext uri="{FF2B5EF4-FFF2-40B4-BE49-F238E27FC236}">
                <a16:creationId xmlns:a16="http://schemas.microsoft.com/office/drawing/2014/main" id="{DD364854-9AFA-4F0D-B54A-011F9484AFE0}"/>
              </a:ext>
            </a:extLst>
          </p:cNvPr>
          <p:cNvSpPr>
            <a:spLocks noGrp="1"/>
          </p:cNvSpPr>
          <p:nvPr>
            <p:ph type="title"/>
          </p:nvPr>
        </p:nvSpPr>
        <p:spPr>
          <a:xfrm>
            <a:off x="539931" y="288450"/>
            <a:ext cx="10813869" cy="636951"/>
          </a:xfrm>
        </p:spPr>
        <p:txBody>
          <a:bodyPr>
            <a:normAutofit fontScale="90000"/>
          </a:bodyPr>
          <a:lstStyle/>
          <a:p>
            <a:pPr fontAlgn="base"/>
            <a:r>
              <a:rPr lang="en-US" dirty="0"/>
              <a:t>Tools to monitor climate: seven-station temperature series</a:t>
            </a:r>
          </a:p>
        </p:txBody>
      </p:sp>
      <p:pic>
        <p:nvPicPr>
          <p:cNvPr id="5" name="Picture 4" descr="A person standing in front of a green field&#10;&#10;Description automatically generated">
            <a:extLst>
              <a:ext uri="{FF2B5EF4-FFF2-40B4-BE49-F238E27FC236}">
                <a16:creationId xmlns:a16="http://schemas.microsoft.com/office/drawing/2014/main" id="{6CBD3933-F1AB-4776-9AD9-43A5769B3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430" y="1361378"/>
            <a:ext cx="6199764" cy="4135243"/>
          </a:xfrm>
          <a:prstGeom prst="rect">
            <a:avLst/>
          </a:prstGeom>
        </p:spPr>
      </p:pic>
    </p:spTree>
    <p:extLst>
      <p:ext uri="{BB962C8B-B14F-4D97-AF65-F5344CB8AC3E}">
        <p14:creationId xmlns:p14="http://schemas.microsoft.com/office/powerpoint/2010/main" val="135120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EFE7-AD94-4D76-9BB1-BE9E60800289}"/>
              </a:ext>
            </a:extLst>
          </p:cNvPr>
          <p:cNvSpPr>
            <a:spLocks noGrp="1"/>
          </p:cNvSpPr>
          <p:nvPr>
            <p:ph type="title"/>
          </p:nvPr>
        </p:nvSpPr>
        <p:spPr>
          <a:xfrm>
            <a:off x="384264" y="261249"/>
            <a:ext cx="10813869" cy="636951"/>
          </a:xfrm>
        </p:spPr>
        <p:txBody>
          <a:bodyPr/>
          <a:lstStyle/>
          <a:p>
            <a:r>
              <a:rPr lang="en-US" dirty="0"/>
              <a:t>Tools to monitor climate: written and oral records</a:t>
            </a:r>
            <a:endParaRPr lang="en-NZ" dirty="0"/>
          </a:p>
        </p:txBody>
      </p:sp>
      <p:sp>
        <p:nvSpPr>
          <p:cNvPr id="4" name="Content Placeholder 3">
            <a:extLst>
              <a:ext uri="{FF2B5EF4-FFF2-40B4-BE49-F238E27FC236}">
                <a16:creationId xmlns:a16="http://schemas.microsoft.com/office/drawing/2014/main" id="{766EB18C-BD6A-4676-8607-C48B0C952442}"/>
              </a:ext>
            </a:extLst>
          </p:cNvPr>
          <p:cNvSpPr>
            <a:spLocks noGrp="1"/>
          </p:cNvSpPr>
          <p:nvPr>
            <p:ph idx="10"/>
          </p:nvPr>
        </p:nvSpPr>
        <p:spPr>
          <a:xfrm>
            <a:off x="5582653" y="1090863"/>
            <a:ext cx="6246101" cy="4807381"/>
          </a:xfrm>
        </p:spPr>
        <p:txBody>
          <a:bodyPr>
            <a:normAutofit fontScale="92500" lnSpcReduction="10000"/>
          </a:bodyPr>
          <a:lstStyle/>
          <a:p>
            <a:pPr marL="0" indent="0" fontAlgn="base">
              <a:lnSpc>
                <a:spcPct val="120000"/>
              </a:lnSpc>
              <a:buNone/>
            </a:pPr>
            <a:r>
              <a:rPr lang="en-US" dirty="0"/>
              <a:t>Written and oral records made by humans in the past can also be used to understand past climates.</a:t>
            </a:r>
          </a:p>
          <a:p>
            <a:pPr marL="0" indent="0" fontAlgn="base">
              <a:lnSpc>
                <a:spcPct val="120000"/>
              </a:lnSpc>
              <a:buNone/>
            </a:pPr>
            <a:r>
              <a:rPr lang="en-US" dirty="0"/>
              <a:t>For example, in the past, sailors at sea all over the world kept detailed logbooks of atmospheric conditions to help them with navigation and to understand what weather conditions might be coming over the next few days – there were no weather forecasts in those days. </a:t>
            </a:r>
          </a:p>
          <a:p>
            <a:pPr marL="0" indent="0" fontAlgn="base">
              <a:lnSpc>
                <a:spcPct val="120000"/>
              </a:lnSpc>
              <a:buNone/>
            </a:pPr>
            <a:endParaRPr lang="en-US" dirty="0"/>
          </a:p>
        </p:txBody>
      </p:sp>
      <p:pic>
        <p:nvPicPr>
          <p:cNvPr id="6" name="Content Placeholder 4">
            <a:extLst>
              <a:ext uri="{FF2B5EF4-FFF2-40B4-BE49-F238E27FC236}">
                <a16:creationId xmlns:a16="http://schemas.microsoft.com/office/drawing/2014/main" id="{AEEC61FD-375C-40A1-A733-EC667B944D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264" y="1584325"/>
            <a:ext cx="4839970" cy="3689350"/>
          </a:xfrm>
          <a:prstGeom prst="rect">
            <a:avLst/>
          </a:prstGeom>
        </p:spPr>
      </p:pic>
      <p:sp>
        <p:nvSpPr>
          <p:cNvPr id="3" name="TextBox 2">
            <a:extLst>
              <a:ext uri="{FF2B5EF4-FFF2-40B4-BE49-F238E27FC236}">
                <a16:creationId xmlns:a16="http://schemas.microsoft.com/office/drawing/2014/main" id="{32CC17E9-C9FC-43E6-A8E6-509EF9C98CFF}"/>
              </a:ext>
            </a:extLst>
          </p:cNvPr>
          <p:cNvSpPr txBox="1"/>
          <p:nvPr/>
        </p:nvSpPr>
        <p:spPr>
          <a:xfrm>
            <a:off x="721148" y="5313469"/>
            <a:ext cx="4075441" cy="584775"/>
          </a:xfrm>
          <a:prstGeom prst="rect">
            <a:avLst/>
          </a:prstGeom>
          <a:noFill/>
        </p:spPr>
        <p:txBody>
          <a:bodyPr wrap="square" rtlCol="0">
            <a:spAutoFit/>
          </a:bodyPr>
          <a:lstStyle/>
          <a:p>
            <a:pPr algn="ctr"/>
            <a:r>
              <a:rPr lang="en-NZ" sz="1600" dirty="0"/>
              <a:t>Can you see the weather station in this old photo of a sailing ship?</a:t>
            </a:r>
          </a:p>
        </p:txBody>
      </p:sp>
    </p:spTree>
    <p:extLst>
      <p:ext uri="{BB962C8B-B14F-4D97-AF65-F5344CB8AC3E}">
        <p14:creationId xmlns:p14="http://schemas.microsoft.com/office/powerpoint/2010/main" val="344279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EFE7-AD94-4D76-9BB1-BE9E60800289}"/>
              </a:ext>
            </a:extLst>
          </p:cNvPr>
          <p:cNvSpPr>
            <a:spLocks noGrp="1"/>
          </p:cNvSpPr>
          <p:nvPr>
            <p:ph type="title"/>
          </p:nvPr>
        </p:nvSpPr>
        <p:spPr>
          <a:xfrm>
            <a:off x="384264" y="261249"/>
            <a:ext cx="10813869" cy="636951"/>
          </a:xfrm>
        </p:spPr>
        <p:txBody>
          <a:bodyPr/>
          <a:lstStyle/>
          <a:p>
            <a:r>
              <a:rPr lang="en-US" dirty="0"/>
              <a:t>Tools to monitor climate: glaciers</a:t>
            </a:r>
            <a:endParaRPr lang="en-NZ" dirty="0"/>
          </a:p>
        </p:txBody>
      </p:sp>
      <p:sp>
        <p:nvSpPr>
          <p:cNvPr id="4" name="Content Placeholder 3">
            <a:extLst>
              <a:ext uri="{FF2B5EF4-FFF2-40B4-BE49-F238E27FC236}">
                <a16:creationId xmlns:a16="http://schemas.microsoft.com/office/drawing/2014/main" id="{766EB18C-BD6A-4676-8607-C48B0C952442}"/>
              </a:ext>
            </a:extLst>
          </p:cNvPr>
          <p:cNvSpPr>
            <a:spLocks noGrp="1"/>
          </p:cNvSpPr>
          <p:nvPr>
            <p:ph idx="10"/>
          </p:nvPr>
        </p:nvSpPr>
        <p:spPr>
          <a:xfrm>
            <a:off x="6095999" y="1090864"/>
            <a:ext cx="5947317" cy="5165558"/>
          </a:xfrm>
        </p:spPr>
        <p:txBody>
          <a:bodyPr>
            <a:normAutofit fontScale="85000" lnSpcReduction="10000"/>
          </a:bodyPr>
          <a:lstStyle/>
          <a:p>
            <a:pPr marL="0" indent="0" fontAlgn="base">
              <a:lnSpc>
                <a:spcPct val="120000"/>
              </a:lnSpc>
              <a:buNone/>
            </a:pPr>
            <a:r>
              <a:rPr lang="en-US" dirty="0"/>
              <a:t>A glacier is like a large river of ice that responds to a changing climate. When the climate is cooling, glaciers increase in size and advance further downhill as more snow and ice accumulates. When the climate is warming, glaciers tend to melt and decrease in size, causing them to retreat uphill. </a:t>
            </a:r>
          </a:p>
          <a:p>
            <a:pPr marL="0" indent="0" fontAlgn="base">
              <a:lnSpc>
                <a:spcPct val="120000"/>
              </a:lnSpc>
              <a:buNone/>
            </a:pPr>
            <a:r>
              <a:rPr lang="en-US" dirty="0"/>
              <a:t>Scientists can study these movements of glaciers, as well as the markers they leave on the landscape as they retreat (such as piles of rock called moraines), to understand changes in our climate.</a:t>
            </a:r>
          </a:p>
        </p:txBody>
      </p:sp>
      <p:pic>
        <p:nvPicPr>
          <p:cNvPr id="4098" name="Picture 2">
            <a:extLst>
              <a:ext uri="{FF2B5EF4-FFF2-40B4-BE49-F238E27FC236}">
                <a16:creationId xmlns:a16="http://schemas.microsoft.com/office/drawing/2014/main" id="{60F77B33-1EEA-4DEF-BC1C-C7ACD82ACB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11" r="17243"/>
          <a:stretch/>
        </p:blipFill>
        <p:spPr bwMode="auto">
          <a:xfrm>
            <a:off x="363246" y="1384581"/>
            <a:ext cx="5460038" cy="408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954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EFE7-AD94-4D76-9BB1-BE9E60800289}"/>
              </a:ext>
            </a:extLst>
          </p:cNvPr>
          <p:cNvSpPr>
            <a:spLocks noGrp="1"/>
          </p:cNvSpPr>
          <p:nvPr>
            <p:ph type="title"/>
          </p:nvPr>
        </p:nvSpPr>
        <p:spPr>
          <a:xfrm>
            <a:off x="384264" y="261249"/>
            <a:ext cx="10813869" cy="636951"/>
          </a:xfrm>
        </p:spPr>
        <p:txBody>
          <a:bodyPr/>
          <a:lstStyle/>
          <a:p>
            <a:r>
              <a:rPr lang="en-US" dirty="0"/>
              <a:t>Tools to monitor climate: tree rings</a:t>
            </a:r>
            <a:endParaRPr lang="en-NZ" dirty="0"/>
          </a:p>
        </p:txBody>
      </p:sp>
      <p:sp>
        <p:nvSpPr>
          <p:cNvPr id="4" name="Content Placeholder 3">
            <a:extLst>
              <a:ext uri="{FF2B5EF4-FFF2-40B4-BE49-F238E27FC236}">
                <a16:creationId xmlns:a16="http://schemas.microsoft.com/office/drawing/2014/main" id="{766EB18C-BD6A-4676-8607-C48B0C952442}"/>
              </a:ext>
            </a:extLst>
          </p:cNvPr>
          <p:cNvSpPr>
            <a:spLocks noGrp="1"/>
          </p:cNvSpPr>
          <p:nvPr>
            <p:ph idx="10"/>
          </p:nvPr>
        </p:nvSpPr>
        <p:spPr>
          <a:xfrm>
            <a:off x="4347411" y="1090864"/>
            <a:ext cx="7481343" cy="5165558"/>
          </a:xfrm>
        </p:spPr>
        <p:txBody>
          <a:bodyPr>
            <a:normAutofit fontScale="92500"/>
          </a:bodyPr>
          <a:lstStyle/>
          <a:p>
            <a:pPr marL="0" indent="0" fontAlgn="base">
              <a:lnSpc>
                <a:spcPct val="120000"/>
              </a:lnSpc>
              <a:buNone/>
            </a:pPr>
            <a:r>
              <a:rPr lang="en-US" dirty="0"/>
              <a:t>Studying growth rings in a tree can tell us how old a tree is, and sometimes what the climate was like during each year of its life. The width of a tree ring may depend on environmental factors such as temperature, rainfall and soil moisture. Scientists can use this information to reconstruct past climates. </a:t>
            </a:r>
          </a:p>
          <a:p>
            <a:pPr marL="0" indent="0" fontAlgn="base">
              <a:lnSpc>
                <a:spcPct val="120000"/>
              </a:lnSpc>
              <a:buNone/>
            </a:pPr>
            <a:r>
              <a:rPr lang="en-US" dirty="0"/>
              <a:t>The Kauri tree, which only grows in northern New Zealand, is one of the best tree species in the world for doing this kind of research as they live for a very long time and sometimes have over 1000 rings!</a:t>
            </a:r>
          </a:p>
        </p:txBody>
      </p:sp>
      <p:pic>
        <p:nvPicPr>
          <p:cNvPr id="3" name="Picture 2">
            <a:extLst>
              <a:ext uri="{FF2B5EF4-FFF2-40B4-BE49-F238E27FC236}">
                <a16:creationId xmlns:a16="http://schemas.microsoft.com/office/drawing/2014/main" id="{E3320D1D-A5DD-4A05-9CE5-85ADC73BF124}"/>
              </a:ext>
            </a:extLst>
          </p:cNvPr>
          <p:cNvPicPr>
            <a:picLocks noChangeAspect="1"/>
          </p:cNvPicPr>
          <p:nvPr/>
        </p:nvPicPr>
        <p:blipFill>
          <a:blip r:embed="rId2"/>
          <a:stretch>
            <a:fillRect/>
          </a:stretch>
        </p:blipFill>
        <p:spPr>
          <a:xfrm>
            <a:off x="363245" y="1090863"/>
            <a:ext cx="3681201" cy="4908883"/>
          </a:xfrm>
          <a:prstGeom prst="rect">
            <a:avLst/>
          </a:prstGeom>
        </p:spPr>
      </p:pic>
    </p:spTree>
    <p:extLst>
      <p:ext uri="{BB962C8B-B14F-4D97-AF65-F5344CB8AC3E}">
        <p14:creationId xmlns:p14="http://schemas.microsoft.com/office/powerpoint/2010/main" val="353493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EFE7-AD94-4D76-9BB1-BE9E60800289}"/>
              </a:ext>
            </a:extLst>
          </p:cNvPr>
          <p:cNvSpPr>
            <a:spLocks noGrp="1"/>
          </p:cNvSpPr>
          <p:nvPr>
            <p:ph type="title"/>
          </p:nvPr>
        </p:nvSpPr>
        <p:spPr>
          <a:xfrm>
            <a:off x="384264" y="261249"/>
            <a:ext cx="10813869" cy="636951"/>
          </a:xfrm>
        </p:spPr>
        <p:txBody>
          <a:bodyPr/>
          <a:lstStyle/>
          <a:p>
            <a:r>
              <a:rPr lang="en-US" dirty="0"/>
              <a:t>Tools to monitor climate: ice cores</a:t>
            </a:r>
            <a:endParaRPr lang="en-NZ" dirty="0"/>
          </a:p>
        </p:txBody>
      </p:sp>
      <p:sp>
        <p:nvSpPr>
          <p:cNvPr id="4" name="Content Placeholder 3">
            <a:extLst>
              <a:ext uri="{FF2B5EF4-FFF2-40B4-BE49-F238E27FC236}">
                <a16:creationId xmlns:a16="http://schemas.microsoft.com/office/drawing/2014/main" id="{766EB18C-BD6A-4676-8607-C48B0C952442}"/>
              </a:ext>
            </a:extLst>
          </p:cNvPr>
          <p:cNvSpPr>
            <a:spLocks noGrp="1"/>
          </p:cNvSpPr>
          <p:nvPr>
            <p:ph idx="10"/>
          </p:nvPr>
        </p:nvSpPr>
        <p:spPr>
          <a:xfrm>
            <a:off x="5919537" y="1090864"/>
            <a:ext cx="5909217" cy="5165558"/>
          </a:xfrm>
        </p:spPr>
        <p:txBody>
          <a:bodyPr vert="horz" lIns="91440" tIns="45720" rIns="91440" bIns="45720" numCol="1" spcCol="0" rtlCol="0" anchor="t">
            <a:normAutofit fontScale="92500"/>
          </a:bodyPr>
          <a:lstStyle/>
          <a:p>
            <a:pPr marL="0" indent="0" fontAlgn="base">
              <a:lnSpc>
                <a:spcPct val="120000"/>
              </a:lnSpc>
              <a:buNone/>
            </a:pPr>
            <a:r>
              <a:rPr lang="en-US" dirty="0"/>
              <a:t>An ice core is a sample of ice taken from a sheet of ice or from a glacier. </a:t>
            </a:r>
            <a:endParaRPr lang="en-US"/>
          </a:p>
          <a:p>
            <a:pPr marL="0" indent="0">
              <a:lnSpc>
                <a:spcPct val="120000"/>
              </a:lnSpc>
              <a:buNone/>
            </a:pPr>
            <a:r>
              <a:rPr lang="en-US"/>
              <a:t>Scientists use ice cores to understand </a:t>
            </a:r>
            <a:r>
              <a:rPr lang="en-US" dirty="0"/>
              <a:t>the temperature and the amounts of different greenhouse gases in the atmosphere at the time the snow fell and froze to become ice. </a:t>
            </a:r>
            <a:endParaRPr lang="en-US"/>
          </a:p>
          <a:p>
            <a:pPr marL="0" indent="0">
              <a:lnSpc>
                <a:spcPct val="120000"/>
              </a:lnSpc>
              <a:buNone/>
            </a:pPr>
            <a:r>
              <a:rPr lang="en-US"/>
              <a:t>Ice cores can </a:t>
            </a:r>
            <a:r>
              <a:rPr lang="en-US" dirty="0"/>
              <a:t>be really helpful because they can help us understand past climates hundreds of thousands of years ago. </a:t>
            </a:r>
            <a:endParaRPr lang="en-US" dirty="0">
              <a:cs typeface="Calibri Light"/>
            </a:endParaRPr>
          </a:p>
        </p:txBody>
      </p:sp>
      <p:pic>
        <p:nvPicPr>
          <p:cNvPr id="5122" name="Picture 2">
            <a:extLst>
              <a:ext uri="{FF2B5EF4-FFF2-40B4-BE49-F238E27FC236}">
                <a16:creationId xmlns:a16="http://schemas.microsoft.com/office/drawing/2014/main" id="{799F14AA-7F1E-49D1-B1AC-603962A64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264" y="1632284"/>
            <a:ext cx="5367687" cy="359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819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09E1-6ACF-4758-8B15-EBEF3A5E5330}"/>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en-US" sz="3700" dirty="0">
                <a:solidFill>
                  <a:schemeClr val="tx1"/>
                </a:solidFill>
                <a:latin typeface="+mj-lt"/>
              </a:rPr>
              <a:t>Kahoot quiz: Past climate can help predict the future</a:t>
            </a:r>
          </a:p>
        </p:txBody>
      </p:sp>
      <p:sp>
        <p:nvSpPr>
          <p:cNvPr id="1028" name="Rectangle 70">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hlinkClick r:id="rId3"/>
            <a:extLst>
              <a:ext uri="{FF2B5EF4-FFF2-40B4-BE49-F238E27FC236}">
                <a16:creationId xmlns:a16="http://schemas.microsoft.com/office/drawing/2014/main" id="{A3AE468F-5C4B-4E2B-8E7A-7E194F426E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81" r="1" b="10737"/>
          <a:stretch/>
        </p:blipFill>
        <p:spPr bwMode="auto">
          <a:xfrm>
            <a:off x="2170029" y="804672"/>
            <a:ext cx="7851943" cy="355467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4707C8-1F4D-43BB-ABF2-46F3B89EDBDB}"/>
              </a:ext>
            </a:extLst>
          </p:cNvPr>
          <p:cNvSpPr/>
          <p:nvPr/>
        </p:nvSpPr>
        <p:spPr>
          <a:xfrm>
            <a:off x="3047999" y="5894743"/>
            <a:ext cx="6096000" cy="646331"/>
          </a:xfrm>
          <a:prstGeom prst="rect">
            <a:avLst/>
          </a:prstGeom>
        </p:spPr>
        <p:txBody>
          <a:bodyPr>
            <a:spAutoFit/>
          </a:bodyPr>
          <a:lstStyle/>
          <a:p>
            <a:r>
              <a:rPr lang="en-NZ" dirty="0">
                <a:hlinkClick r:id="rId3"/>
              </a:rPr>
              <a:t>https://play.kahoot.it/v2/?quizId</a:t>
            </a:r>
            <a:r>
              <a:rPr lang="en-NZ">
                <a:hlinkClick r:id="rId3"/>
              </a:rPr>
              <a:t>=d1fd7c38-a8fe-40f7-9b3d-cef635f283b8</a:t>
            </a:r>
            <a:r>
              <a:rPr lang="en-NZ"/>
              <a:t> </a:t>
            </a:r>
            <a:endParaRPr lang="en-NZ" dirty="0"/>
          </a:p>
        </p:txBody>
      </p:sp>
    </p:spTree>
    <p:extLst>
      <p:ext uri="{BB962C8B-B14F-4D97-AF65-F5344CB8AC3E}">
        <p14:creationId xmlns:p14="http://schemas.microsoft.com/office/powerpoint/2010/main" val="478104014"/>
      </p:ext>
    </p:extLst>
  </p:cSld>
  <p:clrMapOvr>
    <a:masterClrMapping/>
  </p:clrMapOvr>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44546A"/>
      </a:dk2>
      <a:lt2>
        <a:srgbClr val="E7E6E6"/>
      </a:lt2>
      <a:accent1>
        <a:srgbClr val="40C8F4"/>
      </a:accent1>
      <a:accent2>
        <a:srgbClr val="0088CF"/>
      </a:accent2>
      <a:accent3>
        <a:srgbClr val="17469E"/>
      </a:accent3>
      <a:accent4>
        <a:srgbClr val="00A34F"/>
      </a:accent4>
      <a:accent5>
        <a:srgbClr val="6D5FAA"/>
      </a:accent5>
      <a:accent6>
        <a:srgbClr val="A7A9A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53D5ECD54C9A46B37B0C715C29B2DD" ma:contentTypeVersion="13" ma:contentTypeDescription="Create a new document." ma:contentTypeScope="" ma:versionID="c93226d6ac9ca7c02a3271e431872f58">
  <xsd:schema xmlns:xsd="http://www.w3.org/2001/XMLSchema" xmlns:xs="http://www.w3.org/2001/XMLSchema" xmlns:p="http://schemas.microsoft.com/office/2006/metadata/properties" xmlns:ns3="b2298a04-44e4-4030-85d9-04f4b4febcdf" xmlns:ns4="34e32323-3f1f-4bf4-a616-0a36999786be" targetNamespace="http://schemas.microsoft.com/office/2006/metadata/properties" ma:root="true" ma:fieldsID="12a1e5c68a1f51b86ed22c80a93f3a05" ns3:_="" ns4:_="">
    <xsd:import namespace="b2298a04-44e4-4030-85d9-04f4b4febcdf"/>
    <xsd:import namespace="34e32323-3f1f-4bf4-a616-0a36999786b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298a04-44e4-4030-85d9-04f4b4febc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e32323-3f1f-4bf4-a616-0a36999786b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AD5355-D7FB-4A3A-85F2-6E34B827EE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298a04-44e4-4030-85d9-04f4b4febcdf"/>
    <ds:schemaRef ds:uri="34e32323-3f1f-4bf4-a616-0a36999786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4D7FD1-7B58-488E-BC6E-0687B7A4C87F}">
  <ds:schemaRefs>
    <ds:schemaRef ds:uri="http://schemas.microsoft.com/sharepoint/v3/contenttype/forms"/>
  </ds:schemaRefs>
</ds:datastoreItem>
</file>

<file path=customXml/itemProps3.xml><?xml version="1.0" encoding="utf-8"?>
<ds:datastoreItem xmlns:ds="http://schemas.openxmlformats.org/officeDocument/2006/customXml" ds:itemID="{A0AC844C-2E58-4BB8-922A-D420DD569E0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2046</TotalTime>
  <Words>602</Words>
  <Application>Microsoft Office PowerPoint</Application>
  <PresentationFormat>Widescreen</PresentationFormat>
  <Paragraphs>28</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Understanding past climate can help predict the future</vt:lpstr>
      <vt:lpstr>Why is it important to monitor our changing climate?</vt:lpstr>
      <vt:lpstr>Tools to monitor climate: seven-station temperature series</vt:lpstr>
      <vt:lpstr>Tools to monitor climate: written and oral records</vt:lpstr>
      <vt:lpstr>Tools to monitor climate: glaciers</vt:lpstr>
      <vt:lpstr>Tools to monitor climate: tree rings</vt:lpstr>
      <vt:lpstr>Tools to monitor climate: ice cores</vt:lpstr>
      <vt:lpstr>Kahoot quiz: Past climate can help predict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weather and meteorology</dc:title>
  <dc:creator>Petra Pearce</dc:creator>
  <cp:lastModifiedBy>Petra Pearce</cp:lastModifiedBy>
  <cp:revision>5</cp:revision>
  <dcterms:created xsi:type="dcterms:W3CDTF">2020-07-15T03:19:47Z</dcterms:created>
  <dcterms:modified xsi:type="dcterms:W3CDTF">2020-11-05T02:07:43Z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0x010100BE53D5ECD54C9A46B37B0C715C29B2DD</vt:lpwstr>
  </property>
</Properties>
</file>